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6" r:id="rId3"/>
    <p:sldId id="263" r:id="rId4"/>
    <p:sldId id="264" r:id="rId5"/>
    <p:sldId id="262" r:id="rId6"/>
    <p:sldId id="265" r:id="rId7"/>
    <p:sldId id="267" r:id="rId8"/>
    <p:sldId id="268" r:id="rId9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FF66"/>
    <a:srgbClr val="FF0000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38" autoAdjust="0"/>
    <p:restoredTop sz="94704" autoAdjust="0"/>
  </p:normalViewPr>
  <p:slideViewPr>
    <p:cSldViewPr>
      <p:cViewPr varScale="1">
        <p:scale>
          <a:sx n="68" d="100"/>
          <a:sy n="68" d="100"/>
        </p:scale>
        <p:origin x="72" y="52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7AF42B-C2B4-4CDB-BD3C-ECCF741589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4C8C289-36BA-4F54-8C65-08D0120C9F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58632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A9C8B6-0B2F-4584-81F8-A4787963E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3D24F91-AE33-461F-9E04-51C808E0A6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42025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B0CE6AB-4DC3-4E30-BCDA-24F59F091A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9775" y="365125"/>
            <a:ext cx="2135188" cy="581183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C2601E1-B8A4-4290-AD61-3A74815FE1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56337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66991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22F554-5F94-40D0-B608-C47CF2BFC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FF13D4-2C62-462E-A6CF-EA8E6BDAEF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76120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E1E4CE-3751-4CC8-860A-F499B3CA0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E1193A6-1B5B-472E-9964-4339DD43F0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02642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770949-1445-4784-AC39-A0B10F85B7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9231604-1C22-4A41-88EF-8020960AE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0F70D19-1401-40FD-A7FC-21B58BEA86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588336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3F789E-B101-49D4-B1E9-374DAC441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DCD904B-B9E2-4791-8D87-9377513556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1D3F617-C69F-4692-A80D-124FB3C566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7B705E1-7C87-4906-B17B-154A1F43D2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153CBC8-B469-4444-801B-E58775F8FA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951319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5F864F-10B3-4576-BA0E-30E69EC0D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15254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3682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D07DEF-B58C-4944-AE54-DC3C165F2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E86D108-CB60-4385-BE48-0D1B5E547D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A4F5BFE-B755-48E1-8A16-B07BFD294C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98135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9C092B-0324-488D-A103-F69E5D7C5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6E3E0B3-C5FC-42FE-9E71-CEC6E48603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1034D65-63C1-427B-8F97-136A5478DA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21143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D81544E7-27E8-4F34-AFDF-ECB5D06E942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94B56440-AB8C-4BCE-8681-48014E4D557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Copyright©2011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24" name="Group 1112">
            <a:extLst>
              <a:ext uri="{FF2B5EF4-FFF2-40B4-BE49-F238E27FC236}">
                <a16:creationId xmlns:a16="http://schemas.microsoft.com/office/drawing/2014/main" id="{F7C7EE48-A5C1-4213-BD37-69934A26A3F0}"/>
              </a:ext>
            </a:extLst>
          </p:cNvPr>
          <p:cNvGrpSpPr>
            <a:grpSpLocks/>
          </p:cNvGrpSpPr>
          <p:nvPr/>
        </p:nvGrpSpPr>
        <p:grpSpPr bwMode="auto">
          <a:xfrm>
            <a:off x="344488" y="333375"/>
            <a:ext cx="1884362" cy="1414463"/>
            <a:chOff x="217" y="210"/>
            <a:chExt cx="1451" cy="1089"/>
          </a:xfrm>
        </p:grpSpPr>
        <p:sp>
          <p:nvSpPr>
            <p:cNvPr id="14418" name="Oval 1106">
              <a:extLst>
                <a:ext uri="{FF2B5EF4-FFF2-40B4-BE49-F238E27FC236}">
                  <a16:creationId xmlns:a16="http://schemas.microsoft.com/office/drawing/2014/main" id="{715FD8AC-95C8-427F-9E0F-29553E70D4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210"/>
              <a:ext cx="1451" cy="952"/>
            </a:xfrm>
            <a:prstGeom prst="ellipse">
              <a:avLst/>
            </a:prstGeom>
            <a:solidFill>
              <a:srgbClr val="808080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1" name="Freeform 1109">
              <a:extLst>
                <a:ext uri="{FF2B5EF4-FFF2-40B4-BE49-F238E27FC236}">
                  <a16:creationId xmlns:a16="http://schemas.microsoft.com/office/drawing/2014/main" id="{91D9D421-9456-499A-889A-C9EFF013C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981"/>
              <a:ext cx="409" cy="318"/>
            </a:xfrm>
            <a:custGeom>
              <a:avLst/>
              <a:gdLst>
                <a:gd name="T0" fmla="*/ 227 w 409"/>
                <a:gd name="T1" fmla="*/ 0 h 318"/>
                <a:gd name="T2" fmla="*/ 0 w 409"/>
                <a:gd name="T3" fmla="*/ 318 h 318"/>
                <a:gd name="T4" fmla="*/ 409 w 409"/>
                <a:gd name="T5" fmla="*/ 45 h 318"/>
                <a:gd name="T6" fmla="*/ 227 w 409"/>
                <a:gd name="T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9" h="318">
                  <a:moveTo>
                    <a:pt x="227" y="0"/>
                  </a:moveTo>
                  <a:lnTo>
                    <a:pt x="0" y="318"/>
                  </a:lnTo>
                  <a:lnTo>
                    <a:pt x="409" y="45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808080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22" name="Oval 1110">
              <a:extLst>
                <a:ext uri="{FF2B5EF4-FFF2-40B4-BE49-F238E27FC236}">
                  <a16:creationId xmlns:a16="http://schemas.microsoft.com/office/drawing/2014/main" id="{F79DAC33-1769-4D1A-96FA-C0FD03EFD0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210"/>
              <a:ext cx="1451" cy="9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3" name="Freeform 1111">
              <a:extLst>
                <a:ext uri="{FF2B5EF4-FFF2-40B4-BE49-F238E27FC236}">
                  <a16:creationId xmlns:a16="http://schemas.microsoft.com/office/drawing/2014/main" id="{D91C92F4-0875-4BA4-AA8D-60050B515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981"/>
              <a:ext cx="409" cy="318"/>
            </a:xfrm>
            <a:custGeom>
              <a:avLst/>
              <a:gdLst>
                <a:gd name="T0" fmla="*/ 227 w 409"/>
                <a:gd name="T1" fmla="*/ 0 h 318"/>
                <a:gd name="T2" fmla="*/ 0 w 409"/>
                <a:gd name="T3" fmla="*/ 318 h 318"/>
                <a:gd name="T4" fmla="*/ 409 w 409"/>
                <a:gd name="T5" fmla="*/ 45 h 318"/>
                <a:gd name="T6" fmla="*/ 227 w 409"/>
                <a:gd name="T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9" h="318">
                  <a:moveTo>
                    <a:pt x="227" y="0"/>
                  </a:moveTo>
                  <a:lnTo>
                    <a:pt x="0" y="318"/>
                  </a:lnTo>
                  <a:lnTo>
                    <a:pt x="409" y="45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438" name="Group 1126">
            <a:extLst>
              <a:ext uri="{FF2B5EF4-FFF2-40B4-BE49-F238E27FC236}">
                <a16:creationId xmlns:a16="http://schemas.microsoft.com/office/drawing/2014/main" id="{88E8CF70-18E7-4EEF-B6D0-E1E4BCE7A670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700213"/>
            <a:ext cx="1884363" cy="1414462"/>
            <a:chOff x="308" y="1298"/>
            <a:chExt cx="1451" cy="1089"/>
          </a:xfrm>
        </p:grpSpPr>
        <p:sp>
          <p:nvSpPr>
            <p:cNvPr id="14432" name="Oval 1120">
              <a:extLst>
                <a:ext uri="{FF2B5EF4-FFF2-40B4-BE49-F238E27FC236}">
                  <a16:creationId xmlns:a16="http://schemas.microsoft.com/office/drawing/2014/main" id="{F10328E0-F121-4245-9A70-FD193126B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1298"/>
              <a:ext cx="1451" cy="952"/>
            </a:xfrm>
            <a:prstGeom prst="ellipse">
              <a:avLst/>
            </a:prstGeom>
            <a:solidFill>
              <a:srgbClr val="808080"/>
            </a:solidFill>
            <a:ln w="571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3" name="Freeform 1121">
              <a:extLst>
                <a:ext uri="{FF2B5EF4-FFF2-40B4-BE49-F238E27FC236}">
                  <a16:creationId xmlns:a16="http://schemas.microsoft.com/office/drawing/2014/main" id="{3F51EF48-DECE-4C6E-8C8C-9040541CC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2069"/>
              <a:ext cx="409" cy="318"/>
            </a:xfrm>
            <a:custGeom>
              <a:avLst/>
              <a:gdLst>
                <a:gd name="T0" fmla="*/ 227 w 409"/>
                <a:gd name="T1" fmla="*/ 0 h 318"/>
                <a:gd name="T2" fmla="*/ 0 w 409"/>
                <a:gd name="T3" fmla="*/ 318 h 318"/>
                <a:gd name="T4" fmla="*/ 409 w 409"/>
                <a:gd name="T5" fmla="*/ 45 h 318"/>
                <a:gd name="T6" fmla="*/ 227 w 409"/>
                <a:gd name="T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9" h="318">
                  <a:moveTo>
                    <a:pt x="227" y="0"/>
                  </a:moveTo>
                  <a:lnTo>
                    <a:pt x="0" y="318"/>
                  </a:lnTo>
                  <a:lnTo>
                    <a:pt x="409" y="45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808080"/>
            </a:solidFill>
            <a:ln w="571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36" name="Oval 1124">
              <a:extLst>
                <a:ext uri="{FF2B5EF4-FFF2-40B4-BE49-F238E27FC236}">
                  <a16:creationId xmlns:a16="http://schemas.microsoft.com/office/drawing/2014/main" id="{439D7B16-7A3C-4347-A652-B4B51AA9B2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1298"/>
              <a:ext cx="1451" cy="9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7" name="Freeform 1125">
              <a:extLst>
                <a:ext uri="{FF2B5EF4-FFF2-40B4-BE49-F238E27FC236}">
                  <a16:creationId xmlns:a16="http://schemas.microsoft.com/office/drawing/2014/main" id="{F113B4DD-CCE3-4364-9738-D1515B86F0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2069"/>
              <a:ext cx="409" cy="318"/>
            </a:xfrm>
            <a:custGeom>
              <a:avLst/>
              <a:gdLst>
                <a:gd name="T0" fmla="*/ 227 w 409"/>
                <a:gd name="T1" fmla="*/ 0 h 318"/>
                <a:gd name="T2" fmla="*/ 0 w 409"/>
                <a:gd name="T3" fmla="*/ 318 h 318"/>
                <a:gd name="T4" fmla="*/ 409 w 409"/>
                <a:gd name="T5" fmla="*/ 45 h 318"/>
                <a:gd name="T6" fmla="*/ 227 w 409"/>
                <a:gd name="T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9" h="318">
                  <a:moveTo>
                    <a:pt x="227" y="0"/>
                  </a:moveTo>
                  <a:lnTo>
                    <a:pt x="0" y="318"/>
                  </a:lnTo>
                  <a:lnTo>
                    <a:pt x="409" y="45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447" name="Group 1135">
            <a:extLst>
              <a:ext uri="{FF2B5EF4-FFF2-40B4-BE49-F238E27FC236}">
                <a16:creationId xmlns:a16="http://schemas.microsoft.com/office/drawing/2014/main" id="{A9B630D3-8FA7-4D5E-A8D4-FA18D8BD6B54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289175" y="260350"/>
            <a:ext cx="1884363" cy="1414463"/>
            <a:chOff x="217" y="210"/>
            <a:chExt cx="1451" cy="1089"/>
          </a:xfrm>
        </p:grpSpPr>
        <p:sp>
          <p:nvSpPr>
            <p:cNvPr id="14448" name="Oval 1136">
              <a:extLst>
                <a:ext uri="{FF2B5EF4-FFF2-40B4-BE49-F238E27FC236}">
                  <a16:creationId xmlns:a16="http://schemas.microsoft.com/office/drawing/2014/main" id="{7BDF7610-CC77-45DA-B8BF-1A44C3D32E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210"/>
              <a:ext cx="1451" cy="952"/>
            </a:xfrm>
            <a:prstGeom prst="ellipse">
              <a:avLst/>
            </a:prstGeom>
            <a:solidFill>
              <a:srgbClr val="808080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49" name="Freeform 1137">
              <a:extLst>
                <a:ext uri="{FF2B5EF4-FFF2-40B4-BE49-F238E27FC236}">
                  <a16:creationId xmlns:a16="http://schemas.microsoft.com/office/drawing/2014/main" id="{E056C3EA-707C-4ECE-ACF7-0DF1F466E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981"/>
              <a:ext cx="409" cy="318"/>
            </a:xfrm>
            <a:custGeom>
              <a:avLst/>
              <a:gdLst>
                <a:gd name="T0" fmla="*/ 227 w 409"/>
                <a:gd name="T1" fmla="*/ 0 h 318"/>
                <a:gd name="T2" fmla="*/ 0 w 409"/>
                <a:gd name="T3" fmla="*/ 318 h 318"/>
                <a:gd name="T4" fmla="*/ 409 w 409"/>
                <a:gd name="T5" fmla="*/ 45 h 318"/>
                <a:gd name="T6" fmla="*/ 227 w 409"/>
                <a:gd name="T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9" h="318">
                  <a:moveTo>
                    <a:pt x="227" y="0"/>
                  </a:moveTo>
                  <a:lnTo>
                    <a:pt x="0" y="318"/>
                  </a:lnTo>
                  <a:lnTo>
                    <a:pt x="409" y="45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808080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50" name="Oval 1138">
              <a:extLst>
                <a:ext uri="{FF2B5EF4-FFF2-40B4-BE49-F238E27FC236}">
                  <a16:creationId xmlns:a16="http://schemas.microsoft.com/office/drawing/2014/main" id="{99D17C5D-0D7F-4036-94DF-2C46376B07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210"/>
              <a:ext cx="1451" cy="9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1" name="Freeform 1139">
              <a:extLst>
                <a:ext uri="{FF2B5EF4-FFF2-40B4-BE49-F238E27FC236}">
                  <a16:creationId xmlns:a16="http://schemas.microsoft.com/office/drawing/2014/main" id="{9A277300-4458-4EDF-9B24-19280DF19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981"/>
              <a:ext cx="409" cy="318"/>
            </a:xfrm>
            <a:custGeom>
              <a:avLst/>
              <a:gdLst>
                <a:gd name="T0" fmla="*/ 227 w 409"/>
                <a:gd name="T1" fmla="*/ 0 h 318"/>
                <a:gd name="T2" fmla="*/ 0 w 409"/>
                <a:gd name="T3" fmla="*/ 318 h 318"/>
                <a:gd name="T4" fmla="*/ 409 w 409"/>
                <a:gd name="T5" fmla="*/ 45 h 318"/>
                <a:gd name="T6" fmla="*/ 227 w 409"/>
                <a:gd name="T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9" h="318">
                  <a:moveTo>
                    <a:pt x="227" y="0"/>
                  </a:moveTo>
                  <a:lnTo>
                    <a:pt x="0" y="318"/>
                  </a:lnTo>
                  <a:lnTo>
                    <a:pt x="409" y="45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452" name="Group 1140">
            <a:extLst>
              <a:ext uri="{FF2B5EF4-FFF2-40B4-BE49-F238E27FC236}">
                <a16:creationId xmlns:a16="http://schemas.microsoft.com/office/drawing/2014/main" id="{11C34DB7-572F-4086-BB4A-8E31E497D4C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432050" y="1700213"/>
            <a:ext cx="1884363" cy="1414462"/>
            <a:chOff x="308" y="1298"/>
            <a:chExt cx="1451" cy="1089"/>
          </a:xfrm>
        </p:grpSpPr>
        <p:sp>
          <p:nvSpPr>
            <p:cNvPr id="14453" name="Oval 1141">
              <a:extLst>
                <a:ext uri="{FF2B5EF4-FFF2-40B4-BE49-F238E27FC236}">
                  <a16:creationId xmlns:a16="http://schemas.microsoft.com/office/drawing/2014/main" id="{87F5B0A9-8B47-4DE1-AA0D-A5F1B2995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1298"/>
              <a:ext cx="1451" cy="952"/>
            </a:xfrm>
            <a:prstGeom prst="ellipse">
              <a:avLst/>
            </a:prstGeom>
            <a:solidFill>
              <a:srgbClr val="808080"/>
            </a:solidFill>
            <a:ln w="571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4" name="Freeform 1142">
              <a:extLst>
                <a:ext uri="{FF2B5EF4-FFF2-40B4-BE49-F238E27FC236}">
                  <a16:creationId xmlns:a16="http://schemas.microsoft.com/office/drawing/2014/main" id="{1C47E98F-949D-4839-A30E-0325C64EB5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2069"/>
              <a:ext cx="409" cy="318"/>
            </a:xfrm>
            <a:custGeom>
              <a:avLst/>
              <a:gdLst>
                <a:gd name="T0" fmla="*/ 227 w 409"/>
                <a:gd name="T1" fmla="*/ 0 h 318"/>
                <a:gd name="T2" fmla="*/ 0 w 409"/>
                <a:gd name="T3" fmla="*/ 318 h 318"/>
                <a:gd name="T4" fmla="*/ 409 w 409"/>
                <a:gd name="T5" fmla="*/ 45 h 318"/>
                <a:gd name="T6" fmla="*/ 227 w 409"/>
                <a:gd name="T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9" h="318">
                  <a:moveTo>
                    <a:pt x="227" y="0"/>
                  </a:moveTo>
                  <a:lnTo>
                    <a:pt x="0" y="318"/>
                  </a:lnTo>
                  <a:lnTo>
                    <a:pt x="409" y="45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808080"/>
            </a:solidFill>
            <a:ln w="571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55" name="Oval 1143">
              <a:extLst>
                <a:ext uri="{FF2B5EF4-FFF2-40B4-BE49-F238E27FC236}">
                  <a16:creationId xmlns:a16="http://schemas.microsoft.com/office/drawing/2014/main" id="{A941C5D5-7719-413C-8075-1C0447EE54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1298"/>
              <a:ext cx="1451" cy="9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6" name="Freeform 1144">
              <a:extLst>
                <a:ext uri="{FF2B5EF4-FFF2-40B4-BE49-F238E27FC236}">
                  <a16:creationId xmlns:a16="http://schemas.microsoft.com/office/drawing/2014/main" id="{5B0370A9-D8EC-4D42-9B30-4A86A1A3C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2069"/>
              <a:ext cx="409" cy="318"/>
            </a:xfrm>
            <a:custGeom>
              <a:avLst/>
              <a:gdLst>
                <a:gd name="T0" fmla="*/ 227 w 409"/>
                <a:gd name="T1" fmla="*/ 0 h 318"/>
                <a:gd name="T2" fmla="*/ 0 w 409"/>
                <a:gd name="T3" fmla="*/ 318 h 318"/>
                <a:gd name="T4" fmla="*/ 409 w 409"/>
                <a:gd name="T5" fmla="*/ 45 h 318"/>
                <a:gd name="T6" fmla="*/ 227 w 409"/>
                <a:gd name="T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9" h="318">
                  <a:moveTo>
                    <a:pt x="227" y="0"/>
                  </a:moveTo>
                  <a:lnTo>
                    <a:pt x="0" y="318"/>
                  </a:lnTo>
                  <a:lnTo>
                    <a:pt x="409" y="45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472" name="Group 1160">
            <a:extLst>
              <a:ext uri="{FF2B5EF4-FFF2-40B4-BE49-F238E27FC236}">
                <a16:creationId xmlns:a16="http://schemas.microsoft.com/office/drawing/2014/main" id="{6DEF32E3-2FF5-43FC-99B0-5FA7D16DCC4E}"/>
              </a:ext>
            </a:extLst>
          </p:cNvPr>
          <p:cNvGrpSpPr>
            <a:grpSpLocks/>
          </p:cNvGrpSpPr>
          <p:nvPr/>
        </p:nvGrpSpPr>
        <p:grpSpPr bwMode="auto">
          <a:xfrm>
            <a:off x="4448175" y="188913"/>
            <a:ext cx="1708150" cy="1354137"/>
            <a:chOff x="3438" y="210"/>
            <a:chExt cx="1723" cy="1089"/>
          </a:xfrm>
        </p:grpSpPr>
        <p:sp>
          <p:nvSpPr>
            <p:cNvPr id="14467" name="Oval 1155">
              <a:extLst>
                <a:ext uri="{FF2B5EF4-FFF2-40B4-BE49-F238E27FC236}">
                  <a16:creationId xmlns:a16="http://schemas.microsoft.com/office/drawing/2014/main" id="{D750A952-9365-481B-AA17-713F91178E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210"/>
              <a:ext cx="1723" cy="907"/>
            </a:xfrm>
            <a:prstGeom prst="ellipse">
              <a:avLst/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9" name="AutoShape 1157">
              <a:extLst>
                <a:ext uri="{FF2B5EF4-FFF2-40B4-BE49-F238E27FC236}">
                  <a16:creationId xmlns:a16="http://schemas.microsoft.com/office/drawing/2014/main" id="{5528514E-4025-40E5-A82D-8FEC760F3E7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118" y="754"/>
              <a:ext cx="317" cy="545"/>
            </a:xfrm>
            <a:prstGeom prst="moon">
              <a:avLst>
                <a:gd name="adj" fmla="val 50000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0" name="Oval 1158">
              <a:extLst>
                <a:ext uri="{FF2B5EF4-FFF2-40B4-BE49-F238E27FC236}">
                  <a16:creationId xmlns:a16="http://schemas.microsoft.com/office/drawing/2014/main" id="{D3CA9778-ECE8-4410-8AAF-D8E9716D6A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210"/>
              <a:ext cx="1723" cy="9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1" name="AutoShape 1159">
              <a:extLst>
                <a:ext uri="{FF2B5EF4-FFF2-40B4-BE49-F238E27FC236}">
                  <a16:creationId xmlns:a16="http://schemas.microsoft.com/office/drawing/2014/main" id="{5600408E-52BC-4B95-BF09-D2EE8EE6EAE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118" y="754"/>
              <a:ext cx="317" cy="545"/>
            </a:xfrm>
            <a:prstGeom prst="mo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473" name="Group 1161">
            <a:extLst>
              <a:ext uri="{FF2B5EF4-FFF2-40B4-BE49-F238E27FC236}">
                <a16:creationId xmlns:a16="http://schemas.microsoft.com/office/drawing/2014/main" id="{1611C0A0-6A73-46C6-8EB3-DB7F3CE8B2B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248400" y="188913"/>
            <a:ext cx="1708150" cy="1354137"/>
            <a:chOff x="3438" y="210"/>
            <a:chExt cx="1723" cy="1089"/>
          </a:xfrm>
        </p:grpSpPr>
        <p:sp>
          <p:nvSpPr>
            <p:cNvPr id="14474" name="Oval 1162">
              <a:extLst>
                <a:ext uri="{FF2B5EF4-FFF2-40B4-BE49-F238E27FC236}">
                  <a16:creationId xmlns:a16="http://schemas.microsoft.com/office/drawing/2014/main" id="{F843717E-ABE3-4B39-9915-C292130E47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210"/>
              <a:ext cx="1723" cy="907"/>
            </a:xfrm>
            <a:prstGeom prst="ellipse">
              <a:avLst/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5" name="AutoShape 1163">
              <a:extLst>
                <a:ext uri="{FF2B5EF4-FFF2-40B4-BE49-F238E27FC236}">
                  <a16:creationId xmlns:a16="http://schemas.microsoft.com/office/drawing/2014/main" id="{61386BC4-A326-46A4-B085-470FBA3634D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118" y="754"/>
              <a:ext cx="317" cy="545"/>
            </a:xfrm>
            <a:prstGeom prst="moon">
              <a:avLst>
                <a:gd name="adj" fmla="val 50000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6" name="Oval 1164">
              <a:extLst>
                <a:ext uri="{FF2B5EF4-FFF2-40B4-BE49-F238E27FC236}">
                  <a16:creationId xmlns:a16="http://schemas.microsoft.com/office/drawing/2014/main" id="{852EC095-035A-4E8D-8E8D-1D8A6394DA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210"/>
              <a:ext cx="1723" cy="9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7" name="AutoShape 1165">
              <a:extLst>
                <a:ext uri="{FF2B5EF4-FFF2-40B4-BE49-F238E27FC236}">
                  <a16:creationId xmlns:a16="http://schemas.microsoft.com/office/drawing/2014/main" id="{2FC91005-5AA0-4533-861E-46B3CF321F4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118" y="754"/>
              <a:ext cx="317" cy="545"/>
            </a:xfrm>
            <a:prstGeom prst="mo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485" name="Group 1173">
            <a:extLst>
              <a:ext uri="{FF2B5EF4-FFF2-40B4-BE49-F238E27FC236}">
                <a16:creationId xmlns:a16="http://schemas.microsoft.com/office/drawing/2014/main" id="{B1DA0C9C-9D08-480B-A200-D638CD55F5AA}"/>
              </a:ext>
            </a:extLst>
          </p:cNvPr>
          <p:cNvGrpSpPr>
            <a:grpSpLocks/>
          </p:cNvGrpSpPr>
          <p:nvPr/>
        </p:nvGrpSpPr>
        <p:grpSpPr bwMode="auto">
          <a:xfrm>
            <a:off x="1538288" y="2924175"/>
            <a:ext cx="1543050" cy="1943100"/>
            <a:chOff x="3800" y="1253"/>
            <a:chExt cx="1225" cy="1542"/>
          </a:xfrm>
        </p:grpSpPr>
        <p:sp>
          <p:nvSpPr>
            <p:cNvPr id="14478" name="Oval 1166">
              <a:extLst>
                <a:ext uri="{FF2B5EF4-FFF2-40B4-BE49-F238E27FC236}">
                  <a16:creationId xmlns:a16="http://schemas.microsoft.com/office/drawing/2014/main" id="{7E262973-9CB8-4F75-9A6A-9B8A7ED9E6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1253"/>
              <a:ext cx="1225" cy="705"/>
            </a:xfrm>
            <a:prstGeom prst="ellipse">
              <a:avLst/>
            </a:prstGeom>
            <a:solidFill>
              <a:srgbClr val="808080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0" name="Freeform 1168">
              <a:extLst>
                <a:ext uri="{FF2B5EF4-FFF2-40B4-BE49-F238E27FC236}">
                  <a16:creationId xmlns:a16="http://schemas.microsoft.com/office/drawing/2014/main" id="{8EF4B9B4-7333-4AF6-9E45-73576BAF40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1752"/>
              <a:ext cx="453" cy="1043"/>
            </a:xfrm>
            <a:custGeom>
              <a:avLst/>
              <a:gdLst>
                <a:gd name="T0" fmla="*/ 272 w 453"/>
                <a:gd name="T1" fmla="*/ 0 h 1043"/>
                <a:gd name="T2" fmla="*/ 453 w 453"/>
                <a:gd name="T3" fmla="*/ 0 h 1043"/>
                <a:gd name="T4" fmla="*/ 0 w 453"/>
                <a:gd name="T5" fmla="*/ 1043 h 1043"/>
                <a:gd name="T6" fmla="*/ 272 w 453"/>
                <a:gd name="T7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3" h="1043">
                  <a:moveTo>
                    <a:pt x="272" y="0"/>
                  </a:moveTo>
                  <a:lnTo>
                    <a:pt x="453" y="0"/>
                  </a:lnTo>
                  <a:lnTo>
                    <a:pt x="0" y="1043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808080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83" name="Oval 1171">
              <a:extLst>
                <a:ext uri="{FF2B5EF4-FFF2-40B4-BE49-F238E27FC236}">
                  <a16:creationId xmlns:a16="http://schemas.microsoft.com/office/drawing/2014/main" id="{42FC76E3-0A73-4BB6-9C83-72B8B409D1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1253"/>
              <a:ext cx="1225" cy="70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4" name="Freeform 1172">
              <a:extLst>
                <a:ext uri="{FF2B5EF4-FFF2-40B4-BE49-F238E27FC236}">
                  <a16:creationId xmlns:a16="http://schemas.microsoft.com/office/drawing/2014/main" id="{2C86DB64-B43C-446B-AAA1-6E23A499D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1752"/>
              <a:ext cx="453" cy="1043"/>
            </a:xfrm>
            <a:custGeom>
              <a:avLst/>
              <a:gdLst>
                <a:gd name="T0" fmla="*/ 272 w 453"/>
                <a:gd name="T1" fmla="*/ 0 h 1043"/>
                <a:gd name="T2" fmla="*/ 453 w 453"/>
                <a:gd name="T3" fmla="*/ 0 h 1043"/>
                <a:gd name="T4" fmla="*/ 0 w 453"/>
                <a:gd name="T5" fmla="*/ 1043 h 1043"/>
                <a:gd name="T6" fmla="*/ 272 w 453"/>
                <a:gd name="T7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3" h="1043">
                  <a:moveTo>
                    <a:pt x="272" y="0"/>
                  </a:moveTo>
                  <a:lnTo>
                    <a:pt x="453" y="0"/>
                  </a:lnTo>
                  <a:lnTo>
                    <a:pt x="0" y="1043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486" name="Group 1174">
            <a:extLst>
              <a:ext uri="{FF2B5EF4-FFF2-40B4-BE49-F238E27FC236}">
                <a16:creationId xmlns:a16="http://schemas.microsoft.com/office/drawing/2014/main" id="{A5078E01-8FD0-44A6-BD3B-34FB71E9B0B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257425" y="3932238"/>
            <a:ext cx="1543050" cy="1943100"/>
            <a:chOff x="3800" y="1253"/>
            <a:chExt cx="1225" cy="1542"/>
          </a:xfrm>
        </p:grpSpPr>
        <p:sp>
          <p:nvSpPr>
            <p:cNvPr id="14487" name="Oval 1175">
              <a:extLst>
                <a:ext uri="{FF2B5EF4-FFF2-40B4-BE49-F238E27FC236}">
                  <a16:creationId xmlns:a16="http://schemas.microsoft.com/office/drawing/2014/main" id="{0BB9B65E-8AEC-4F02-A565-E840C86F0E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1253"/>
              <a:ext cx="1225" cy="705"/>
            </a:xfrm>
            <a:prstGeom prst="ellipse">
              <a:avLst/>
            </a:prstGeom>
            <a:solidFill>
              <a:srgbClr val="808080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8" name="Freeform 1176">
              <a:extLst>
                <a:ext uri="{FF2B5EF4-FFF2-40B4-BE49-F238E27FC236}">
                  <a16:creationId xmlns:a16="http://schemas.microsoft.com/office/drawing/2014/main" id="{87EB57A3-DBBF-4DF4-9518-0049E1102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1752"/>
              <a:ext cx="453" cy="1043"/>
            </a:xfrm>
            <a:custGeom>
              <a:avLst/>
              <a:gdLst>
                <a:gd name="T0" fmla="*/ 272 w 453"/>
                <a:gd name="T1" fmla="*/ 0 h 1043"/>
                <a:gd name="T2" fmla="*/ 453 w 453"/>
                <a:gd name="T3" fmla="*/ 0 h 1043"/>
                <a:gd name="T4" fmla="*/ 0 w 453"/>
                <a:gd name="T5" fmla="*/ 1043 h 1043"/>
                <a:gd name="T6" fmla="*/ 272 w 453"/>
                <a:gd name="T7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3" h="1043">
                  <a:moveTo>
                    <a:pt x="272" y="0"/>
                  </a:moveTo>
                  <a:lnTo>
                    <a:pt x="453" y="0"/>
                  </a:lnTo>
                  <a:lnTo>
                    <a:pt x="0" y="1043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808080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89" name="Oval 1177">
              <a:extLst>
                <a:ext uri="{FF2B5EF4-FFF2-40B4-BE49-F238E27FC236}">
                  <a16:creationId xmlns:a16="http://schemas.microsoft.com/office/drawing/2014/main" id="{9D39CF54-74B0-4D5D-887E-36C702697C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1253"/>
              <a:ext cx="1225" cy="70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0" name="Freeform 1178">
              <a:extLst>
                <a:ext uri="{FF2B5EF4-FFF2-40B4-BE49-F238E27FC236}">
                  <a16:creationId xmlns:a16="http://schemas.microsoft.com/office/drawing/2014/main" id="{2D4A68E1-D9F1-4A33-8169-1C5BB7BBFA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1752"/>
              <a:ext cx="453" cy="1043"/>
            </a:xfrm>
            <a:custGeom>
              <a:avLst/>
              <a:gdLst>
                <a:gd name="T0" fmla="*/ 272 w 453"/>
                <a:gd name="T1" fmla="*/ 0 h 1043"/>
                <a:gd name="T2" fmla="*/ 453 w 453"/>
                <a:gd name="T3" fmla="*/ 0 h 1043"/>
                <a:gd name="T4" fmla="*/ 0 w 453"/>
                <a:gd name="T5" fmla="*/ 1043 h 1043"/>
                <a:gd name="T6" fmla="*/ 272 w 453"/>
                <a:gd name="T7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3" h="1043">
                  <a:moveTo>
                    <a:pt x="272" y="0"/>
                  </a:moveTo>
                  <a:lnTo>
                    <a:pt x="453" y="0"/>
                  </a:lnTo>
                  <a:lnTo>
                    <a:pt x="0" y="1043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496" name="Group 1184">
            <a:extLst>
              <a:ext uri="{FF2B5EF4-FFF2-40B4-BE49-F238E27FC236}">
                <a16:creationId xmlns:a16="http://schemas.microsoft.com/office/drawing/2014/main" id="{35E244F2-0A01-4948-BFD1-40A1B14BEE3F}"/>
              </a:ext>
            </a:extLst>
          </p:cNvPr>
          <p:cNvGrpSpPr>
            <a:grpSpLocks/>
          </p:cNvGrpSpPr>
          <p:nvPr/>
        </p:nvGrpSpPr>
        <p:grpSpPr bwMode="auto">
          <a:xfrm>
            <a:off x="5818188" y="4868863"/>
            <a:ext cx="1871662" cy="1698625"/>
            <a:chOff x="3165" y="1298"/>
            <a:chExt cx="1496" cy="1358"/>
          </a:xfrm>
        </p:grpSpPr>
        <p:sp>
          <p:nvSpPr>
            <p:cNvPr id="14491" name="Oval 1179">
              <a:extLst>
                <a:ext uri="{FF2B5EF4-FFF2-40B4-BE49-F238E27FC236}">
                  <a16:creationId xmlns:a16="http://schemas.microsoft.com/office/drawing/2014/main" id="{EAD819C9-B09C-4A87-907B-5205FFB14B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1298"/>
              <a:ext cx="1496" cy="907"/>
            </a:xfrm>
            <a:prstGeom prst="ellipse">
              <a:avLst/>
            </a:prstGeom>
            <a:solidFill>
              <a:srgbClr val="808080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3" name="Freeform 1181">
              <a:extLst>
                <a:ext uri="{FF2B5EF4-FFF2-40B4-BE49-F238E27FC236}">
                  <a16:creationId xmlns:a16="http://schemas.microsoft.com/office/drawing/2014/main" id="{A151C4A2-D12C-4278-8571-D0D0AA162FC7}"/>
                </a:ext>
              </a:extLst>
            </p:cNvPr>
            <p:cNvSpPr>
              <a:spLocks/>
            </p:cNvSpPr>
            <p:nvPr/>
          </p:nvSpPr>
          <p:spPr bwMode="auto">
            <a:xfrm rot="900000">
              <a:off x="3688" y="2112"/>
              <a:ext cx="318" cy="544"/>
            </a:xfrm>
            <a:custGeom>
              <a:avLst/>
              <a:gdLst>
                <a:gd name="T0" fmla="*/ 0 w 272"/>
                <a:gd name="T1" fmla="*/ 91 h 726"/>
                <a:gd name="T2" fmla="*/ 0 w 272"/>
                <a:gd name="T3" fmla="*/ 408 h 726"/>
                <a:gd name="T4" fmla="*/ 91 w 272"/>
                <a:gd name="T5" fmla="*/ 136 h 726"/>
                <a:gd name="T6" fmla="*/ 45 w 272"/>
                <a:gd name="T7" fmla="*/ 726 h 726"/>
                <a:gd name="T8" fmla="*/ 272 w 272"/>
                <a:gd name="T9" fmla="*/ 0 h 726"/>
                <a:gd name="T10" fmla="*/ 0 w 272"/>
                <a:gd name="T11" fmla="*/ 91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" h="726">
                  <a:moveTo>
                    <a:pt x="0" y="91"/>
                  </a:moveTo>
                  <a:lnTo>
                    <a:pt x="0" y="408"/>
                  </a:lnTo>
                  <a:lnTo>
                    <a:pt x="91" y="136"/>
                  </a:lnTo>
                  <a:lnTo>
                    <a:pt x="45" y="726"/>
                  </a:lnTo>
                  <a:lnTo>
                    <a:pt x="272" y="0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808080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4" name="Oval 1182">
              <a:extLst>
                <a:ext uri="{FF2B5EF4-FFF2-40B4-BE49-F238E27FC236}">
                  <a16:creationId xmlns:a16="http://schemas.microsoft.com/office/drawing/2014/main" id="{E657F208-9D45-4E12-8B84-A90BFFC20E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1298"/>
              <a:ext cx="1496" cy="9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5" name="Freeform 1183">
              <a:extLst>
                <a:ext uri="{FF2B5EF4-FFF2-40B4-BE49-F238E27FC236}">
                  <a16:creationId xmlns:a16="http://schemas.microsoft.com/office/drawing/2014/main" id="{01F19EB6-D187-49C8-A6BE-F1E4990817A5}"/>
                </a:ext>
              </a:extLst>
            </p:cNvPr>
            <p:cNvSpPr>
              <a:spLocks/>
            </p:cNvSpPr>
            <p:nvPr/>
          </p:nvSpPr>
          <p:spPr bwMode="auto">
            <a:xfrm rot="900000">
              <a:off x="3688" y="2112"/>
              <a:ext cx="318" cy="544"/>
            </a:xfrm>
            <a:custGeom>
              <a:avLst/>
              <a:gdLst>
                <a:gd name="T0" fmla="*/ 0 w 272"/>
                <a:gd name="T1" fmla="*/ 91 h 726"/>
                <a:gd name="T2" fmla="*/ 0 w 272"/>
                <a:gd name="T3" fmla="*/ 408 h 726"/>
                <a:gd name="T4" fmla="*/ 91 w 272"/>
                <a:gd name="T5" fmla="*/ 136 h 726"/>
                <a:gd name="T6" fmla="*/ 45 w 272"/>
                <a:gd name="T7" fmla="*/ 726 h 726"/>
                <a:gd name="T8" fmla="*/ 272 w 272"/>
                <a:gd name="T9" fmla="*/ 0 h 726"/>
                <a:gd name="T10" fmla="*/ 0 w 272"/>
                <a:gd name="T11" fmla="*/ 91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" h="726">
                  <a:moveTo>
                    <a:pt x="0" y="91"/>
                  </a:moveTo>
                  <a:lnTo>
                    <a:pt x="0" y="408"/>
                  </a:lnTo>
                  <a:lnTo>
                    <a:pt x="91" y="136"/>
                  </a:lnTo>
                  <a:lnTo>
                    <a:pt x="45" y="726"/>
                  </a:lnTo>
                  <a:lnTo>
                    <a:pt x="272" y="0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497" name="Group 1185">
            <a:extLst>
              <a:ext uri="{FF2B5EF4-FFF2-40B4-BE49-F238E27FC236}">
                <a16:creationId xmlns:a16="http://schemas.microsoft.com/office/drawing/2014/main" id="{15916D9A-F69E-4BA2-AD9F-C9EB68AF0B74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834313" y="4868863"/>
            <a:ext cx="1871662" cy="1698625"/>
            <a:chOff x="3165" y="1298"/>
            <a:chExt cx="1496" cy="1358"/>
          </a:xfrm>
        </p:grpSpPr>
        <p:sp>
          <p:nvSpPr>
            <p:cNvPr id="14498" name="Oval 1186">
              <a:extLst>
                <a:ext uri="{FF2B5EF4-FFF2-40B4-BE49-F238E27FC236}">
                  <a16:creationId xmlns:a16="http://schemas.microsoft.com/office/drawing/2014/main" id="{B13C3B69-A3F3-433C-A2B8-62D96D7D40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1298"/>
              <a:ext cx="1496" cy="907"/>
            </a:xfrm>
            <a:prstGeom prst="ellipse">
              <a:avLst/>
            </a:prstGeom>
            <a:solidFill>
              <a:srgbClr val="808080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9" name="Freeform 1187">
              <a:extLst>
                <a:ext uri="{FF2B5EF4-FFF2-40B4-BE49-F238E27FC236}">
                  <a16:creationId xmlns:a16="http://schemas.microsoft.com/office/drawing/2014/main" id="{1B4B9872-1342-478B-8BA1-4064E6A041A4}"/>
                </a:ext>
              </a:extLst>
            </p:cNvPr>
            <p:cNvSpPr>
              <a:spLocks/>
            </p:cNvSpPr>
            <p:nvPr/>
          </p:nvSpPr>
          <p:spPr bwMode="auto">
            <a:xfrm rot="900000">
              <a:off x="3688" y="2112"/>
              <a:ext cx="318" cy="544"/>
            </a:xfrm>
            <a:custGeom>
              <a:avLst/>
              <a:gdLst>
                <a:gd name="T0" fmla="*/ 0 w 272"/>
                <a:gd name="T1" fmla="*/ 91 h 726"/>
                <a:gd name="T2" fmla="*/ 0 w 272"/>
                <a:gd name="T3" fmla="*/ 408 h 726"/>
                <a:gd name="T4" fmla="*/ 91 w 272"/>
                <a:gd name="T5" fmla="*/ 136 h 726"/>
                <a:gd name="T6" fmla="*/ 45 w 272"/>
                <a:gd name="T7" fmla="*/ 726 h 726"/>
                <a:gd name="T8" fmla="*/ 272 w 272"/>
                <a:gd name="T9" fmla="*/ 0 h 726"/>
                <a:gd name="T10" fmla="*/ 0 w 272"/>
                <a:gd name="T11" fmla="*/ 91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" h="726">
                  <a:moveTo>
                    <a:pt x="0" y="91"/>
                  </a:moveTo>
                  <a:lnTo>
                    <a:pt x="0" y="408"/>
                  </a:lnTo>
                  <a:lnTo>
                    <a:pt x="91" y="136"/>
                  </a:lnTo>
                  <a:lnTo>
                    <a:pt x="45" y="726"/>
                  </a:lnTo>
                  <a:lnTo>
                    <a:pt x="272" y="0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808080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0" name="Oval 1188">
              <a:extLst>
                <a:ext uri="{FF2B5EF4-FFF2-40B4-BE49-F238E27FC236}">
                  <a16:creationId xmlns:a16="http://schemas.microsoft.com/office/drawing/2014/main" id="{8F7204BB-1873-4550-B39D-AB96848B68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1298"/>
              <a:ext cx="1496" cy="9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1" name="Freeform 1189">
              <a:extLst>
                <a:ext uri="{FF2B5EF4-FFF2-40B4-BE49-F238E27FC236}">
                  <a16:creationId xmlns:a16="http://schemas.microsoft.com/office/drawing/2014/main" id="{61199CDC-67E8-498D-8C61-B67EBF660E59}"/>
                </a:ext>
              </a:extLst>
            </p:cNvPr>
            <p:cNvSpPr>
              <a:spLocks/>
            </p:cNvSpPr>
            <p:nvPr/>
          </p:nvSpPr>
          <p:spPr bwMode="auto">
            <a:xfrm rot="900000">
              <a:off x="3688" y="2112"/>
              <a:ext cx="318" cy="544"/>
            </a:xfrm>
            <a:custGeom>
              <a:avLst/>
              <a:gdLst>
                <a:gd name="T0" fmla="*/ 0 w 272"/>
                <a:gd name="T1" fmla="*/ 91 h 726"/>
                <a:gd name="T2" fmla="*/ 0 w 272"/>
                <a:gd name="T3" fmla="*/ 408 h 726"/>
                <a:gd name="T4" fmla="*/ 91 w 272"/>
                <a:gd name="T5" fmla="*/ 136 h 726"/>
                <a:gd name="T6" fmla="*/ 45 w 272"/>
                <a:gd name="T7" fmla="*/ 726 h 726"/>
                <a:gd name="T8" fmla="*/ 272 w 272"/>
                <a:gd name="T9" fmla="*/ 0 h 726"/>
                <a:gd name="T10" fmla="*/ 0 w 272"/>
                <a:gd name="T11" fmla="*/ 91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" h="726">
                  <a:moveTo>
                    <a:pt x="0" y="91"/>
                  </a:moveTo>
                  <a:lnTo>
                    <a:pt x="0" y="408"/>
                  </a:lnTo>
                  <a:lnTo>
                    <a:pt x="91" y="136"/>
                  </a:lnTo>
                  <a:lnTo>
                    <a:pt x="45" y="726"/>
                  </a:lnTo>
                  <a:lnTo>
                    <a:pt x="272" y="0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512" name="Group 1200">
            <a:extLst>
              <a:ext uri="{FF2B5EF4-FFF2-40B4-BE49-F238E27FC236}">
                <a16:creationId xmlns:a16="http://schemas.microsoft.com/office/drawing/2014/main" id="{2B772821-B5E8-4E04-8250-266E4A3E3C5F}"/>
              </a:ext>
            </a:extLst>
          </p:cNvPr>
          <p:cNvGrpSpPr>
            <a:grpSpLocks/>
          </p:cNvGrpSpPr>
          <p:nvPr/>
        </p:nvGrpSpPr>
        <p:grpSpPr bwMode="auto">
          <a:xfrm>
            <a:off x="4592638" y="1628775"/>
            <a:ext cx="2447925" cy="1584325"/>
            <a:chOff x="2893" y="1026"/>
            <a:chExt cx="1542" cy="998"/>
          </a:xfrm>
        </p:grpSpPr>
        <p:sp>
          <p:nvSpPr>
            <p:cNvPr id="14502" name="Oval 1190">
              <a:extLst>
                <a:ext uri="{FF2B5EF4-FFF2-40B4-BE49-F238E27FC236}">
                  <a16:creationId xmlns:a16="http://schemas.microsoft.com/office/drawing/2014/main" id="{AC5240A2-7264-4AB8-BB17-EF48D6E4EE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026"/>
              <a:ext cx="1542" cy="545"/>
            </a:xfrm>
            <a:prstGeom prst="ellipse">
              <a:avLst/>
            </a:prstGeom>
            <a:solidFill>
              <a:srgbClr val="808080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4" name="Freeform 1192">
              <a:extLst>
                <a:ext uri="{FF2B5EF4-FFF2-40B4-BE49-F238E27FC236}">
                  <a16:creationId xmlns:a16="http://schemas.microsoft.com/office/drawing/2014/main" id="{BADC3E07-40E4-4F7D-8A81-9891860CE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2" y="1434"/>
              <a:ext cx="272" cy="590"/>
            </a:xfrm>
            <a:custGeom>
              <a:avLst/>
              <a:gdLst>
                <a:gd name="T0" fmla="*/ 136 w 272"/>
                <a:gd name="T1" fmla="*/ 46 h 590"/>
                <a:gd name="T2" fmla="*/ 0 w 272"/>
                <a:gd name="T3" fmla="*/ 590 h 590"/>
                <a:gd name="T4" fmla="*/ 272 w 272"/>
                <a:gd name="T5" fmla="*/ 0 h 590"/>
                <a:gd name="T6" fmla="*/ 136 w 272"/>
                <a:gd name="T7" fmla="*/ 4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590">
                  <a:moveTo>
                    <a:pt x="136" y="46"/>
                  </a:moveTo>
                  <a:lnTo>
                    <a:pt x="0" y="590"/>
                  </a:lnTo>
                  <a:lnTo>
                    <a:pt x="272" y="0"/>
                  </a:lnTo>
                  <a:lnTo>
                    <a:pt x="136" y="46"/>
                  </a:lnTo>
                  <a:close/>
                </a:path>
              </a:pathLst>
            </a:custGeom>
            <a:solidFill>
              <a:srgbClr val="808080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7" name="Oval 1195">
              <a:extLst>
                <a:ext uri="{FF2B5EF4-FFF2-40B4-BE49-F238E27FC236}">
                  <a16:creationId xmlns:a16="http://schemas.microsoft.com/office/drawing/2014/main" id="{3552A3D7-5F27-4C6A-8028-F01846C3A0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026"/>
              <a:ext cx="1542" cy="5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8" name="Freeform 1196">
              <a:extLst>
                <a:ext uri="{FF2B5EF4-FFF2-40B4-BE49-F238E27FC236}">
                  <a16:creationId xmlns:a16="http://schemas.microsoft.com/office/drawing/2014/main" id="{990FEF88-712D-4487-BBD3-3724A60F0B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2" y="1434"/>
              <a:ext cx="272" cy="590"/>
            </a:xfrm>
            <a:custGeom>
              <a:avLst/>
              <a:gdLst>
                <a:gd name="T0" fmla="*/ 136 w 272"/>
                <a:gd name="T1" fmla="*/ 46 h 590"/>
                <a:gd name="T2" fmla="*/ 0 w 272"/>
                <a:gd name="T3" fmla="*/ 590 h 590"/>
                <a:gd name="T4" fmla="*/ 272 w 272"/>
                <a:gd name="T5" fmla="*/ 0 h 590"/>
                <a:gd name="T6" fmla="*/ 136 w 272"/>
                <a:gd name="T7" fmla="*/ 4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590">
                  <a:moveTo>
                    <a:pt x="136" y="46"/>
                  </a:moveTo>
                  <a:lnTo>
                    <a:pt x="0" y="590"/>
                  </a:lnTo>
                  <a:lnTo>
                    <a:pt x="272" y="0"/>
                  </a:lnTo>
                  <a:lnTo>
                    <a:pt x="136" y="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511" name="Group 1199">
            <a:extLst>
              <a:ext uri="{FF2B5EF4-FFF2-40B4-BE49-F238E27FC236}">
                <a16:creationId xmlns:a16="http://schemas.microsoft.com/office/drawing/2014/main" id="{F4D6E85D-CFFA-4379-9E00-9692B398A63E}"/>
              </a:ext>
            </a:extLst>
          </p:cNvPr>
          <p:cNvGrpSpPr>
            <a:grpSpLocks/>
          </p:cNvGrpSpPr>
          <p:nvPr/>
        </p:nvGrpSpPr>
        <p:grpSpPr bwMode="auto">
          <a:xfrm>
            <a:off x="7185025" y="1628775"/>
            <a:ext cx="2447925" cy="1584325"/>
            <a:chOff x="4526" y="1026"/>
            <a:chExt cx="1542" cy="998"/>
          </a:xfrm>
        </p:grpSpPr>
        <p:sp>
          <p:nvSpPr>
            <p:cNvPr id="14505" name="Oval 1193">
              <a:extLst>
                <a:ext uri="{FF2B5EF4-FFF2-40B4-BE49-F238E27FC236}">
                  <a16:creationId xmlns:a16="http://schemas.microsoft.com/office/drawing/2014/main" id="{4442C3EE-58AE-467A-8427-8368C41474F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526" y="1026"/>
              <a:ext cx="1542" cy="545"/>
            </a:xfrm>
            <a:prstGeom prst="ellipse">
              <a:avLst/>
            </a:prstGeom>
            <a:solidFill>
              <a:srgbClr val="808080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6" name="Freeform 1194">
              <a:extLst>
                <a:ext uri="{FF2B5EF4-FFF2-40B4-BE49-F238E27FC236}">
                  <a16:creationId xmlns:a16="http://schemas.microsoft.com/office/drawing/2014/main" id="{64B0742C-2F98-43BB-ADB1-4DE3F63FF34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297" y="1434"/>
              <a:ext cx="272" cy="590"/>
            </a:xfrm>
            <a:custGeom>
              <a:avLst/>
              <a:gdLst>
                <a:gd name="T0" fmla="*/ 136 w 272"/>
                <a:gd name="T1" fmla="*/ 46 h 590"/>
                <a:gd name="T2" fmla="*/ 0 w 272"/>
                <a:gd name="T3" fmla="*/ 590 h 590"/>
                <a:gd name="T4" fmla="*/ 272 w 272"/>
                <a:gd name="T5" fmla="*/ 0 h 590"/>
                <a:gd name="T6" fmla="*/ 136 w 272"/>
                <a:gd name="T7" fmla="*/ 4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590">
                  <a:moveTo>
                    <a:pt x="136" y="46"/>
                  </a:moveTo>
                  <a:lnTo>
                    <a:pt x="0" y="590"/>
                  </a:lnTo>
                  <a:lnTo>
                    <a:pt x="272" y="0"/>
                  </a:lnTo>
                  <a:lnTo>
                    <a:pt x="136" y="46"/>
                  </a:lnTo>
                  <a:close/>
                </a:path>
              </a:pathLst>
            </a:custGeom>
            <a:solidFill>
              <a:srgbClr val="808080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9" name="Oval 1197">
              <a:extLst>
                <a:ext uri="{FF2B5EF4-FFF2-40B4-BE49-F238E27FC236}">
                  <a16:creationId xmlns:a16="http://schemas.microsoft.com/office/drawing/2014/main" id="{448112E5-3BB7-4280-98D4-BCC1B2868FD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526" y="1026"/>
              <a:ext cx="1542" cy="5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0" name="Freeform 1198">
              <a:extLst>
                <a:ext uri="{FF2B5EF4-FFF2-40B4-BE49-F238E27FC236}">
                  <a16:creationId xmlns:a16="http://schemas.microsoft.com/office/drawing/2014/main" id="{BBFD2E7D-617F-4B4F-8FCC-6BF7CB84C60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297" y="1434"/>
              <a:ext cx="272" cy="590"/>
            </a:xfrm>
            <a:custGeom>
              <a:avLst/>
              <a:gdLst>
                <a:gd name="T0" fmla="*/ 136 w 272"/>
                <a:gd name="T1" fmla="*/ 46 h 590"/>
                <a:gd name="T2" fmla="*/ 0 w 272"/>
                <a:gd name="T3" fmla="*/ 590 h 590"/>
                <a:gd name="T4" fmla="*/ 272 w 272"/>
                <a:gd name="T5" fmla="*/ 0 h 590"/>
                <a:gd name="T6" fmla="*/ 136 w 272"/>
                <a:gd name="T7" fmla="*/ 4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590">
                  <a:moveTo>
                    <a:pt x="136" y="46"/>
                  </a:moveTo>
                  <a:lnTo>
                    <a:pt x="0" y="590"/>
                  </a:lnTo>
                  <a:lnTo>
                    <a:pt x="272" y="0"/>
                  </a:lnTo>
                  <a:lnTo>
                    <a:pt x="136" y="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4518" name="Text Box 1206">
            <a:extLst>
              <a:ext uri="{FF2B5EF4-FFF2-40B4-BE49-F238E27FC236}">
                <a16:creationId xmlns:a16="http://schemas.microsoft.com/office/drawing/2014/main" id="{0C7EF264-6F52-45A4-8F80-7B1F50E18F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549275"/>
            <a:ext cx="15843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14519" name="Text Box 1207">
            <a:extLst>
              <a:ext uri="{FF2B5EF4-FFF2-40B4-BE49-F238E27FC236}">
                <a16:creationId xmlns:a16="http://schemas.microsoft.com/office/drawing/2014/main" id="{859A3047-3853-4B62-9501-BC88FEEDD1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2050" y="476250"/>
            <a:ext cx="15843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14520" name="Text Box 1208">
            <a:extLst>
              <a:ext uri="{FF2B5EF4-FFF2-40B4-BE49-F238E27FC236}">
                <a16:creationId xmlns:a16="http://schemas.microsoft.com/office/drawing/2014/main" id="{CFEA2089-781F-4CC6-A59A-9EB84DA394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917700"/>
            <a:ext cx="15843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14521" name="Text Box 1209">
            <a:extLst>
              <a:ext uri="{FF2B5EF4-FFF2-40B4-BE49-F238E27FC236}">
                <a16:creationId xmlns:a16="http://schemas.microsoft.com/office/drawing/2014/main" id="{9849383A-5B30-4A25-B84B-7AB85C8DC5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6513" y="1916113"/>
            <a:ext cx="15843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14523" name="Text Box 1211">
            <a:extLst>
              <a:ext uri="{FF2B5EF4-FFF2-40B4-BE49-F238E27FC236}">
                <a16:creationId xmlns:a16="http://schemas.microsoft.com/office/drawing/2014/main" id="{D459AE32-51A1-4D06-B43C-627DBE5125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1163" y="2995613"/>
            <a:ext cx="12969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14525" name="Text Box 1213">
            <a:extLst>
              <a:ext uri="{FF2B5EF4-FFF2-40B4-BE49-F238E27FC236}">
                <a16:creationId xmlns:a16="http://schemas.microsoft.com/office/drawing/2014/main" id="{975AA18A-5D08-4F6C-90ED-46A62CB5B3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0300" y="4003675"/>
            <a:ext cx="1296988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14526" name="Text Box 1214">
            <a:extLst>
              <a:ext uri="{FF2B5EF4-FFF2-40B4-BE49-F238E27FC236}">
                <a16:creationId xmlns:a16="http://schemas.microsoft.com/office/drawing/2014/main" id="{F5B5AB66-7524-4A86-B74C-A92501C796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2650" y="5014913"/>
            <a:ext cx="15843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14527" name="Text Box 1215">
            <a:extLst>
              <a:ext uri="{FF2B5EF4-FFF2-40B4-BE49-F238E27FC236}">
                <a16:creationId xmlns:a16="http://schemas.microsoft.com/office/drawing/2014/main" id="{ED5A6664-9016-4F0D-8AD7-C2C8C922F1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77188" y="5013325"/>
            <a:ext cx="15843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14528" name="Text Box 1216">
            <a:extLst>
              <a:ext uri="{FF2B5EF4-FFF2-40B4-BE49-F238E27FC236}">
                <a16:creationId xmlns:a16="http://schemas.microsoft.com/office/drawing/2014/main" id="{D484092E-CD5A-4913-8E6C-B49EF054C7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4075" y="333375"/>
            <a:ext cx="1296988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14529" name="Text Box 1217">
            <a:extLst>
              <a:ext uri="{FF2B5EF4-FFF2-40B4-BE49-F238E27FC236}">
                <a16:creationId xmlns:a16="http://schemas.microsoft.com/office/drawing/2014/main" id="{0859A797-67B6-4A2A-8306-EA11DA6075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64300" y="333375"/>
            <a:ext cx="1296988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14530" name="Text Box 1218">
            <a:extLst>
              <a:ext uri="{FF2B5EF4-FFF2-40B4-BE49-F238E27FC236}">
                <a16:creationId xmlns:a16="http://schemas.microsoft.com/office/drawing/2014/main" id="{36F64F3A-FED2-4927-B3EA-3C609F0177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8538" y="1700213"/>
            <a:ext cx="2087562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14531" name="Text Box 1219">
            <a:extLst>
              <a:ext uri="{FF2B5EF4-FFF2-40B4-BE49-F238E27FC236}">
                <a16:creationId xmlns:a16="http://schemas.microsoft.com/office/drawing/2014/main" id="{2AFD167F-9695-4D72-94D0-45F3B3E5BC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2513" y="1700213"/>
            <a:ext cx="2087562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grpSp>
        <p:nvGrpSpPr>
          <p:cNvPr id="14553" name="Group 1241">
            <a:extLst>
              <a:ext uri="{FF2B5EF4-FFF2-40B4-BE49-F238E27FC236}">
                <a16:creationId xmlns:a16="http://schemas.microsoft.com/office/drawing/2014/main" id="{B20D42AF-5A4D-4284-8B98-2978A1C69F79}"/>
              </a:ext>
            </a:extLst>
          </p:cNvPr>
          <p:cNvGrpSpPr>
            <a:grpSpLocks/>
          </p:cNvGrpSpPr>
          <p:nvPr/>
        </p:nvGrpSpPr>
        <p:grpSpPr bwMode="auto">
          <a:xfrm>
            <a:off x="5456238" y="3238500"/>
            <a:ext cx="1885950" cy="1414463"/>
            <a:chOff x="3301" y="1979"/>
            <a:chExt cx="1188" cy="891"/>
          </a:xfrm>
        </p:grpSpPr>
        <p:sp>
          <p:nvSpPr>
            <p:cNvPr id="14533" name="Oval 1221">
              <a:extLst>
                <a:ext uri="{FF2B5EF4-FFF2-40B4-BE49-F238E27FC236}">
                  <a16:creationId xmlns:a16="http://schemas.microsoft.com/office/drawing/2014/main" id="{837CB812-2DC2-4B81-8B79-D4AC4C5FA6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2" y="1979"/>
              <a:ext cx="1187" cy="779"/>
            </a:xfrm>
            <a:prstGeom prst="ellipse">
              <a:avLst/>
            </a:prstGeom>
            <a:solidFill>
              <a:srgbClr val="808080"/>
            </a:solidFill>
            <a:ln w="57150">
              <a:solidFill>
                <a:srgbClr val="808080"/>
              </a:solidFill>
              <a:round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34" name="Freeform 1222">
              <a:extLst>
                <a:ext uri="{FF2B5EF4-FFF2-40B4-BE49-F238E27FC236}">
                  <a16:creationId xmlns:a16="http://schemas.microsoft.com/office/drawing/2014/main" id="{567398AD-93D5-4561-B900-5B50BAC63C8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9" y="2610"/>
              <a:ext cx="334" cy="260"/>
            </a:xfrm>
            <a:custGeom>
              <a:avLst/>
              <a:gdLst>
                <a:gd name="T0" fmla="*/ 227 w 409"/>
                <a:gd name="T1" fmla="*/ 0 h 318"/>
                <a:gd name="T2" fmla="*/ 0 w 409"/>
                <a:gd name="T3" fmla="*/ 318 h 318"/>
                <a:gd name="T4" fmla="*/ 409 w 409"/>
                <a:gd name="T5" fmla="*/ 45 h 318"/>
                <a:gd name="T6" fmla="*/ 227 w 409"/>
                <a:gd name="T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9" h="318">
                  <a:moveTo>
                    <a:pt x="227" y="0"/>
                  </a:moveTo>
                  <a:lnTo>
                    <a:pt x="0" y="318"/>
                  </a:lnTo>
                  <a:lnTo>
                    <a:pt x="409" y="45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808080"/>
            </a:solidFill>
            <a:ln w="57150">
              <a:solidFill>
                <a:srgbClr val="808080"/>
              </a:solidFill>
              <a:round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44" name="Oval 1232">
              <a:extLst>
                <a:ext uri="{FF2B5EF4-FFF2-40B4-BE49-F238E27FC236}">
                  <a16:creationId xmlns:a16="http://schemas.microsoft.com/office/drawing/2014/main" id="{313D85D9-288C-4751-8999-378E5A53B0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1979"/>
              <a:ext cx="1187" cy="7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5" name="Freeform 1233">
              <a:extLst>
                <a:ext uri="{FF2B5EF4-FFF2-40B4-BE49-F238E27FC236}">
                  <a16:creationId xmlns:a16="http://schemas.microsoft.com/office/drawing/2014/main" id="{B49073F7-A89E-4629-BC99-82DE8A88F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8" y="2610"/>
              <a:ext cx="334" cy="260"/>
            </a:xfrm>
            <a:custGeom>
              <a:avLst/>
              <a:gdLst>
                <a:gd name="T0" fmla="*/ 227 w 409"/>
                <a:gd name="T1" fmla="*/ 0 h 318"/>
                <a:gd name="T2" fmla="*/ 0 w 409"/>
                <a:gd name="T3" fmla="*/ 318 h 318"/>
                <a:gd name="T4" fmla="*/ 409 w 409"/>
                <a:gd name="T5" fmla="*/ 45 h 318"/>
                <a:gd name="T6" fmla="*/ 227 w 409"/>
                <a:gd name="T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9" h="318">
                  <a:moveTo>
                    <a:pt x="227" y="0"/>
                  </a:moveTo>
                  <a:lnTo>
                    <a:pt x="0" y="318"/>
                  </a:lnTo>
                  <a:lnTo>
                    <a:pt x="409" y="45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552" name="Group 1240">
            <a:extLst>
              <a:ext uri="{FF2B5EF4-FFF2-40B4-BE49-F238E27FC236}">
                <a16:creationId xmlns:a16="http://schemas.microsoft.com/office/drawing/2014/main" id="{A8D0BEF7-DFE7-4EE0-8BB2-97C64E2735C1}"/>
              </a:ext>
            </a:extLst>
          </p:cNvPr>
          <p:cNvGrpSpPr>
            <a:grpSpLocks/>
          </p:cNvGrpSpPr>
          <p:nvPr/>
        </p:nvGrpSpPr>
        <p:grpSpPr bwMode="auto">
          <a:xfrm>
            <a:off x="7400925" y="3165475"/>
            <a:ext cx="1885950" cy="1414463"/>
            <a:chOff x="4526" y="1933"/>
            <a:chExt cx="1188" cy="891"/>
          </a:xfrm>
        </p:grpSpPr>
        <p:sp>
          <p:nvSpPr>
            <p:cNvPr id="14538" name="Oval 1226">
              <a:extLst>
                <a:ext uri="{FF2B5EF4-FFF2-40B4-BE49-F238E27FC236}">
                  <a16:creationId xmlns:a16="http://schemas.microsoft.com/office/drawing/2014/main" id="{69E220DC-17B6-4050-8EB2-A92F5FA5CC0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527" y="1933"/>
              <a:ext cx="1187" cy="779"/>
            </a:xfrm>
            <a:prstGeom prst="ellipse">
              <a:avLst/>
            </a:prstGeom>
            <a:solidFill>
              <a:srgbClr val="808080"/>
            </a:solidFill>
            <a:ln w="57150">
              <a:solidFill>
                <a:srgbClr val="808080"/>
              </a:solidFill>
              <a:round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39" name="Freeform 1227">
              <a:extLst>
                <a:ext uri="{FF2B5EF4-FFF2-40B4-BE49-F238E27FC236}">
                  <a16:creationId xmlns:a16="http://schemas.microsoft.com/office/drawing/2014/main" id="{992C6A76-D0B8-4830-A873-BA6922644B7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343" y="2564"/>
              <a:ext cx="334" cy="260"/>
            </a:xfrm>
            <a:custGeom>
              <a:avLst/>
              <a:gdLst>
                <a:gd name="T0" fmla="*/ 227 w 409"/>
                <a:gd name="T1" fmla="*/ 0 h 318"/>
                <a:gd name="T2" fmla="*/ 0 w 409"/>
                <a:gd name="T3" fmla="*/ 318 h 318"/>
                <a:gd name="T4" fmla="*/ 409 w 409"/>
                <a:gd name="T5" fmla="*/ 45 h 318"/>
                <a:gd name="T6" fmla="*/ 227 w 409"/>
                <a:gd name="T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9" h="318">
                  <a:moveTo>
                    <a:pt x="227" y="0"/>
                  </a:moveTo>
                  <a:lnTo>
                    <a:pt x="0" y="318"/>
                  </a:lnTo>
                  <a:lnTo>
                    <a:pt x="409" y="45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808080"/>
            </a:solidFill>
            <a:ln w="57150">
              <a:solidFill>
                <a:srgbClr val="808080"/>
              </a:solidFill>
              <a:round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46" name="Oval 1234">
              <a:extLst>
                <a:ext uri="{FF2B5EF4-FFF2-40B4-BE49-F238E27FC236}">
                  <a16:creationId xmlns:a16="http://schemas.microsoft.com/office/drawing/2014/main" id="{A9FD8815-C716-486E-B3B0-BAA2BFCD562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526" y="1933"/>
              <a:ext cx="1187" cy="7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7" name="Freeform 1235">
              <a:extLst>
                <a:ext uri="{FF2B5EF4-FFF2-40B4-BE49-F238E27FC236}">
                  <a16:creationId xmlns:a16="http://schemas.microsoft.com/office/drawing/2014/main" id="{96B12AED-8EFC-4410-B27F-BCD3D96F58B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342" y="2564"/>
              <a:ext cx="334" cy="260"/>
            </a:xfrm>
            <a:custGeom>
              <a:avLst/>
              <a:gdLst>
                <a:gd name="T0" fmla="*/ 227 w 409"/>
                <a:gd name="T1" fmla="*/ 0 h 318"/>
                <a:gd name="T2" fmla="*/ 0 w 409"/>
                <a:gd name="T3" fmla="*/ 318 h 318"/>
                <a:gd name="T4" fmla="*/ 409 w 409"/>
                <a:gd name="T5" fmla="*/ 45 h 318"/>
                <a:gd name="T6" fmla="*/ 227 w 409"/>
                <a:gd name="T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9" h="318">
                  <a:moveTo>
                    <a:pt x="227" y="0"/>
                  </a:moveTo>
                  <a:lnTo>
                    <a:pt x="0" y="318"/>
                  </a:lnTo>
                  <a:lnTo>
                    <a:pt x="409" y="45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4554" name="Text Box 1242">
            <a:extLst>
              <a:ext uri="{FF2B5EF4-FFF2-40B4-BE49-F238E27FC236}">
                <a16:creationId xmlns:a16="http://schemas.microsoft.com/office/drawing/2014/main" id="{8FA5D424-ADE4-4AAF-B9B5-C180EBEC23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2288" y="3454400"/>
            <a:ext cx="15843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14555" name="Text Box 1243">
            <a:extLst>
              <a:ext uri="{FF2B5EF4-FFF2-40B4-BE49-F238E27FC236}">
                <a16:creationId xmlns:a16="http://schemas.microsoft.com/office/drawing/2014/main" id="{E14F92FE-5BC0-4C1B-9325-99BF4FF300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5388" y="3381375"/>
            <a:ext cx="15843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grpSp>
        <p:nvGrpSpPr>
          <p:cNvPr id="14557" name="Group 1245">
            <a:extLst>
              <a:ext uri="{FF2B5EF4-FFF2-40B4-BE49-F238E27FC236}">
                <a16:creationId xmlns:a16="http://schemas.microsoft.com/office/drawing/2014/main" id="{31E4E581-46A9-4F94-BAC7-5353A37C4176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201613" y="3429000"/>
            <a:ext cx="1543050" cy="1943100"/>
            <a:chOff x="3800" y="1253"/>
            <a:chExt cx="1225" cy="1542"/>
          </a:xfrm>
        </p:grpSpPr>
        <p:sp>
          <p:nvSpPr>
            <p:cNvPr id="14558" name="Oval 1246">
              <a:extLst>
                <a:ext uri="{FF2B5EF4-FFF2-40B4-BE49-F238E27FC236}">
                  <a16:creationId xmlns:a16="http://schemas.microsoft.com/office/drawing/2014/main" id="{AD2B582D-C2EE-4EBB-A92E-3EFE61B014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1253"/>
              <a:ext cx="1225" cy="705"/>
            </a:xfrm>
            <a:prstGeom prst="ellipse">
              <a:avLst/>
            </a:prstGeom>
            <a:solidFill>
              <a:srgbClr val="808080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9" name="Freeform 1247">
              <a:extLst>
                <a:ext uri="{FF2B5EF4-FFF2-40B4-BE49-F238E27FC236}">
                  <a16:creationId xmlns:a16="http://schemas.microsoft.com/office/drawing/2014/main" id="{F48313C7-879A-477F-951B-896C3A1A10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1752"/>
              <a:ext cx="453" cy="1043"/>
            </a:xfrm>
            <a:custGeom>
              <a:avLst/>
              <a:gdLst>
                <a:gd name="T0" fmla="*/ 272 w 453"/>
                <a:gd name="T1" fmla="*/ 0 h 1043"/>
                <a:gd name="T2" fmla="*/ 453 w 453"/>
                <a:gd name="T3" fmla="*/ 0 h 1043"/>
                <a:gd name="T4" fmla="*/ 0 w 453"/>
                <a:gd name="T5" fmla="*/ 1043 h 1043"/>
                <a:gd name="T6" fmla="*/ 272 w 453"/>
                <a:gd name="T7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3" h="1043">
                  <a:moveTo>
                    <a:pt x="272" y="0"/>
                  </a:moveTo>
                  <a:lnTo>
                    <a:pt x="453" y="0"/>
                  </a:lnTo>
                  <a:lnTo>
                    <a:pt x="0" y="1043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808080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60" name="Oval 1248">
              <a:extLst>
                <a:ext uri="{FF2B5EF4-FFF2-40B4-BE49-F238E27FC236}">
                  <a16:creationId xmlns:a16="http://schemas.microsoft.com/office/drawing/2014/main" id="{AAC130ED-7748-4B28-8435-6F06F05217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1253"/>
              <a:ext cx="1225" cy="70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1" name="Freeform 1249">
              <a:extLst>
                <a:ext uri="{FF2B5EF4-FFF2-40B4-BE49-F238E27FC236}">
                  <a16:creationId xmlns:a16="http://schemas.microsoft.com/office/drawing/2014/main" id="{6DD4DDE6-24AB-44CE-964F-4718830EF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1752"/>
              <a:ext cx="453" cy="1043"/>
            </a:xfrm>
            <a:custGeom>
              <a:avLst/>
              <a:gdLst>
                <a:gd name="T0" fmla="*/ 272 w 453"/>
                <a:gd name="T1" fmla="*/ 0 h 1043"/>
                <a:gd name="T2" fmla="*/ 453 w 453"/>
                <a:gd name="T3" fmla="*/ 0 h 1043"/>
                <a:gd name="T4" fmla="*/ 0 w 453"/>
                <a:gd name="T5" fmla="*/ 1043 h 1043"/>
                <a:gd name="T6" fmla="*/ 272 w 453"/>
                <a:gd name="T7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3" h="1043">
                  <a:moveTo>
                    <a:pt x="272" y="0"/>
                  </a:moveTo>
                  <a:lnTo>
                    <a:pt x="453" y="0"/>
                  </a:lnTo>
                  <a:lnTo>
                    <a:pt x="0" y="1043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562" name="Group 1250">
            <a:extLst>
              <a:ext uri="{FF2B5EF4-FFF2-40B4-BE49-F238E27FC236}">
                <a16:creationId xmlns:a16="http://schemas.microsoft.com/office/drawing/2014/main" id="{CABAC96F-5DA3-4681-9E14-3E15268A81AA}"/>
              </a:ext>
            </a:extLst>
          </p:cNvPr>
          <p:cNvGrpSpPr>
            <a:grpSpLocks/>
          </p:cNvGrpSpPr>
          <p:nvPr/>
        </p:nvGrpSpPr>
        <p:grpSpPr bwMode="auto">
          <a:xfrm flipH="1" flipV="1">
            <a:off x="920750" y="4437063"/>
            <a:ext cx="1543050" cy="1943100"/>
            <a:chOff x="3800" y="1253"/>
            <a:chExt cx="1225" cy="1542"/>
          </a:xfrm>
        </p:grpSpPr>
        <p:sp>
          <p:nvSpPr>
            <p:cNvPr id="14563" name="Oval 1251">
              <a:extLst>
                <a:ext uri="{FF2B5EF4-FFF2-40B4-BE49-F238E27FC236}">
                  <a16:creationId xmlns:a16="http://schemas.microsoft.com/office/drawing/2014/main" id="{FE2E0B0C-F52C-4904-BBEF-E7A3915EAD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1253"/>
              <a:ext cx="1225" cy="705"/>
            </a:xfrm>
            <a:prstGeom prst="ellipse">
              <a:avLst/>
            </a:prstGeom>
            <a:solidFill>
              <a:srgbClr val="808080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4" name="Freeform 1252">
              <a:extLst>
                <a:ext uri="{FF2B5EF4-FFF2-40B4-BE49-F238E27FC236}">
                  <a16:creationId xmlns:a16="http://schemas.microsoft.com/office/drawing/2014/main" id="{23AF51EE-D202-42F4-8658-5F3BB61C1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1752"/>
              <a:ext cx="453" cy="1043"/>
            </a:xfrm>
            <a:custGeom>
              <a:avLst/>
              <a:gdLst>
                <a:gd name="T0" fmla="*/ 272 w 453"/>
                <a:gd name="T1" fmla="*/ 0 h 1043"/>
                <a:gd name="T2" fmla="*/ 453 w 453"/>
                <a:gd name="T3" fmla="*/ 0 h 1043"/>
                <a:gd name="T4" fmla="*/ 0 w 453"/>
                <a:gd name="T5" fmla="*/ 1043 h 1043"/>
                <a:gd name="T6" fmla="*/ 272 w 453"/>
                <a:gd name="T7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3" h="1043">
                  <a:moveTo>
                    <a:pt x="272" y="0"/>
                  </a:moveTo>
                  <a:lnTo>
                    <a:pt x="453" y="0"/>
                  </a:lnTo>
                  <a:lnTo>
                    <a:pt x="0" y="1043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808080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65" name="Oval 1253">
              <a:extLst>
                <a:ext uri="{FF2B5EF4-FFF2-40B4-BE49-F238E27FC236}">
                  <a16:creationId xmlns:a16="http://schemas.microsoft.com/office/drawing/2014/main" id="{CC70E8C2-AC36-428B-86AB-AEB2CD28F7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1253"/>
              <a:ext cx="1225" cy="70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6" name="Freeform 1254">
              <a:extLst>
                <a:ext uri="{FF2B5EF4-FFF2-40B4-BE49-F238E27FC236}">
                  <a16:creationId xmlns:a16="http://schemas.microsoft.com/office/drawing/2014/main" id="{DB538078-B7C8-4A35-9595-E6D07E9B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1752"/>
              <a:ext cx="453" cy="1043"/>
            </a:xfrm>
            <a:custGeom>
              <a:avLst/>
              <a:gdLst>
                <a:gd name="T0" fmla="*/ 272 w 453"/>
                <a:gd name="T1" fmla="*/ 0 h 1043"/>
                <a:gd name="T2" fmla="*/ 453 w 453"/>
                <a:gd name="T3" fmla="*/ 0 h 1043"/>
                <a:gd name="T4" fmla="*/ 0 w 453"/>
                <a:gd name="T5" fmla="*/ 1043 h 1043"/>
                <a:gd name="T6" fmla="*/ 272 w 453"/>
                <a:gd name="T7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3" h="1043">
                  <a:moveTo>
                    <a:pt x="272" y="0"/>
                  </a:moveTo>
                  <a:lnTo>
                    <a:pt x="453" y="0"/>
                  </a:lnTo>
                  <a:lnTo>
                    <a:pt x="0" y="1043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4567" name="Text Box 1255">
            <a:extLst>
              <a:ext uri="{FF2B5EF4-FFF2-40B4-BE49-F238E27FC236}">
                <a16:creationId xmlns:a16="http://schemas.microsoft.com/office/drawing/2014/main" id="{6F62FD92-E32A-4891-9707-DACC69C16D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075" y="4508500"/>
            <a:ext cx="1296988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14568" name="Text Box 1256">
            <a:extLst>
              <a:ext uri="{FF2B5EF4-FFF2-40B4-BE49-F238E27FC236}">
                <a16:creationId xmlns:a16="http://schemas.microsoft.com/office/drawing/2014/main" id="{C3E4AED3-3AA2-4185-A858-E5C9823049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213" y="5516563"/>
            <a:ext cx="12969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grpSp>
        <p:nvGrpSpPr>
          <p:cNvPr id="14593" name="Group 1281">
            <a:extLst>
              <a:ext uri="{FF2B5EF4-FFF2-40B4-BE49-F238E27FC236}">
                <a16:creationId xmlns:a16="http://schemas.microsoft.com/office/drawing/2014/main" id="{EDDDC65F-D38E-4462-A339-A185C51D106E}"/>
              </a:ext>
            </a:extLst>
          </p:cNvPr>
          <p:cNvGrpSpPr>
            <a:grpSpLocks/>
          </p:cNvGrpSpPr>
          <p:nvPr/>
        </p:nvGrpSpPr>
        <p:grpSpPr bwMode="auto">
          <a:xfrm>
            <a:off x="4737100" y="5734050"/>
            <a:ext cx="1366838" cy="1008063"/>
            <a:chOff x="2984" y="3612"/>
            <a:chExt cx="861" cy="635"/>
          </a:xfrm>
        </p:grpSpPr>
        <p:sp>
          <p:nvSpPr>
            <p:cNvPr id="14572" name="Oval 1260">
              <a:extLst>
                <a:ext uri="{FF2B5EF4-FFF2-40B4-BE49-F238E27FC236}">
                  <a16:creationId xmlns:a16="http://schemas.microsoft.com/office/drawing/2014/main" id="{FE06D300-5282-4FDF-8954-A200B48EA7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3612"/>
              <a:ext cx="861" cy="545"/>
            </a:xfrm>
            <a:prstGeom prst="ellipse">
              <a:avLst/>
            </a:prstGeom>
            <a:solidFill>
              <a:srgbClr val="808080"/>
            </a:solidFill>
            <a:ln w="571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3" name="Freeform 1261">
              <a:extLst>
                <a:ext uri="{FF2B5EF4-FFF2-40B4-BE49-F238E27FC236}">
                  <a16:creationId xmlns:a16="http://schemas.microsoft.com/office/drawing/2014/main" id="{D264A38B-351A-49F2-BA39-A00CD9059A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9" y="4020"/>
              <a:ext cx="227" cy="227"/>
            </a:xfrm>
            <a:custGeom>
              <a:avLst/>
              <a:gdLst>
                <a:gd name="T0" fmla="*/ 91 w 227"/>
                <a:gd name="T1" fmla="*/ 0 h 227"/>
                <a:gd name="T2" fmla="*/ 0 w 227"/>
                <a:gd name="T3" fmla="*/ 227 h 227"/>
                <a:gd name="T4" fmla="*/ 227 w 227"/>
                <a:gd name="T5" fmla="*/ 45 h 227"/>
                <a:gd name="T6" fmla="*/ 91 w 227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227">
                  <a:moveTo>
                    <a:pt x="91" y="0"/>
                  </a:moveTo>
                  <a:lnTo>
                    <a:pt x="0" y="227"/>
                  </a:lnTo>
                  <a:lnTo>
                    <a:pt x="227" y="45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808080"/>
            </a:solidFill>
            <a:ln w="571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88" name="Oval 1276">
              <a:extLst>
                <a:ext uri="{FF2B5EF4-FFF2-40B4-BE49-F238E27FC236}">
                  <a16:creationId xmlns:a16="http://schemas.microsoft.com/office/drawing/2014/main" id="{464B1921-C853-4289-8180-A9820ED18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3612"/>
              <a:ext cx="861" cy="5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9" name="Freeform 1277">
              <a:extLst>
                <a:ext uri="{FF2B5EF4-FFF2-40B4-BE49-F238E27FC236}">
                  <a16:creationId xmlns:a16="http://schemas.microsoft.com/office/drawing/2014/main" id="{5FE8790F-D394-4198-8CC7-04C44A9E0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9" y="4020"/>
              <a:ext cx="227" cy="227"/>
            </a:xfrm>
            <a:custGeom>
              <a:avLst/>
              <a:gdLst>
                <a:gd name="T0" fmla="*/ 91 w 227"/>
                <a:gd name="T1" fmla="*/ 0 h 227"/>
                <a:gd name="T2" fmla="*/ 0 w 227"/>
                <a:gd name="T3" fmla="*/ 227 h 227"/>
                <a:gd name="T4" fmla="*/ 227 w 227"/>
                <a:gd name="T5" fmla="*/ 45 h 227"/>
                <a:gd name="T6" fmla="*/ 91 w 227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227">
                  <a:moveTo>
                    <a:pt x="91" y="0"/>
                  </a:moveTo>
                  <a:lnTo>
                    <a:pt x="0" y="227"/>
                  </a:lnTo>
                  <a:lnTo>
                    <a:pt x="227" y="45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594" name="Group 1282">
            <a:extLst>
              <a:ext uri="{FF2B5EF4-FFF2-40B4-BE49-F238E27FC236}">
                <a16:creationId xmlns:a16="http://schemas.microsoft.com/office/drawing/2014/main" id="{40171032-C27A-4BD6-854A-E2B324E6FC6B}"/>
              </a:ext>
            </a:extLst>
          </p:cNvPr>
          <p:cNvGrpSpPr>
            <a:grpSpLocks/>
          </p:cNvGrpSpPr>
          <p:nvPr/>
        </p:nvGrpSpPr>
        <p:grpSpPr bwMode="auto">
          <a:xfrm>
            <a:off x="3584575" y="5084763"/>
            <a:ext cx="1584325" cy="865187"/>
            <a:chOff x="2258" y="3203"/>
            <a:chExt cx="998" cy="545"/>
          </a:xfrm>
        </p:grpSpPr>
        <p:sp>
          <p:nvSpPr>
            <p:cNvPr id="14571" name="Oval 1259">
              <a:extLst>
                <a:ext uri="{FF2B5EF4-FFF2-40B4-BE49-F238E27FC236}">
                  <a16:creationId xmlns:a16="http://schemas.microsoft.com/office/drawing/2014/main" id="{1E577E58-2B71-4EFD-88FD-36B2CE6184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3203"/>
              <a:ext cx="861" cy="545"/>
            </a:xfrm>
            <a:prstGeom prst="ellipse">
              <a:avLst/>
            </a:prstGeom>
            <a:solidFill>
              <a:srgbClr val="808080"/>
            </a:solidFill>
            <a:ln w="571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4" name="Freeform 1262">
              <a:extLst>
                <a:ext uri="{FF2B5EF4-FFF2-40B4-BE49-F238E27FC236}">
                  <a16:creationId xmlns:a16="http://schemas.microsoft.com/office/drawing/2014/main" id="{63417802-3547-4B3F-AD85-E08651D0D5D3}"/>
                </a:ext>
              </a:extLst>
            </p:cNvPr>
            <p:cNvSpPr>
              <a:spLocks/>
            </p:cNvSpPr>
            <p:nvPr/>
          </p:nvSpPr>
          <p:spPr bwMode="auto">
            <a:xfrm rot="14400000">
              <a:off x="3029" y="3339"/>
              <a:ext cx="227" cy="227"/>
            </a:xfrm>
            <a:custGeom>
              <a:avLst/>
              <a:gdLst>
                <a:gd name="T0" fmla="*/ 91 w 227"/>
                <a:gd name="T1" fmla="*/ 0 h 227"/>
                <a:gd name="T2" fmla="*/ 0 w 227"/>
                <a:gd name="T3" fmla="*/ 227 h 227"/>
                <a:gd name="T4" fmla="*/ 227 w 227"/>
                <a:gd name="T5" fmla="*/ 45 h 227"/>
                <a:gd name="T6" fmla="*/ 91 w 227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227">
                  <a:moveTo>
                    <a:pt x="91" y="0"/>
                  </a:moveTo>
                  <a:lnTo>
                    <a:pt x="0" y="227"/>
                  </a:lnTo>
                  <a:lnTo>
                    <a:pt x="227" y="45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808080"/>
            </a:solidFill>
            <a:ln w="571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87" name="Oval 1275">
              <a:extLst>
                <a:ext uri="{FF2B5EF4-FFF2-40B4-BE49-F238E27FC236}">
                  <a16:creationId xmlns:a16="http://schemas.microsoft.com/office/drawing/2014/main" id="{5BB7F0EB-1FDE-4094-A9A9-9CE825682C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3203"/>
              <a:ext cx="861" cy="5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0" name="Freeform 1278">
              <a:extLst>
                <a:ext uri="{FF2B5EF4-FFF2-40B4-BE49-F238E27FC236}">
                  <a16:creationId xmlns:a16="http://schemas.microsoft.com/office/drawing/2014/main" id="{96793738-81F5-42B2-8AC9-9DCDACA7947C}"/>
                </a:ext>
              </a:extLst>
            </p:cNvPr>
            <p:cNvSpPr>
              <a:spLocks/>
            </p:cNvSpPr>
            <p:nvPr/>
          </p:nvSpPr>
          <p:spPr bwMode="auto">
            <a:xfrm rot="14400000">
              <a:off x="3029" y="3339"/>
              <a:ext cx="227" cy="227"/>
            </a:xfrm>
            <a:custGeom>
              <a:avLst/>
              <a:gdLst>
                <a:gd name="T0" fmla="*/ 91 w 227"/>
                <a:gd name="T1" fmla="*/ 0 h 227"/>
                <a:gd name="T2" fmla="*/ 0 w 227"/>
                <a:gd name="T3" fmla="*/ 227 h 227"/>
                <a:gd name="T4" fmla="*/ 227 w 227"/>
                <a:gd name="T5" fmla="*/ 45 h 227"/>
                <a:gd name="T6" fmla="*/ 91 w 227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227">
                  <a:moveTo>
                    <a:pt x="91" y="0"/>
                  </a:moveTo>
                  <a:lnTo>
                    <a:pt x="0" y="227"/>
                  </a:lnTo>
                  <a:lnTo>
                    <a:pt x="227" y="45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595" name="Group 1283">
            <a:extLst>
              <a:ext uri="{FF2B5EF4-FFF2-40B4-BE49-F238E27FC236}">
                <a16:creationId xmlns:a16="http://schemas.microsoft.com/office/drawing/2014/main" id="{7E3647D8-2FB0-4639-9901-6E19ACF9BEDE}"/>
              </a:ext>
            </a:extLst>
          </p:cNvPr>
          <p:cNvGrpSpPr>
            <a:grpSpLocks/>
          </p:cNvGrpSpPr>
          <p:nvPr/>
        </p:nvGrpSpPr>
        <p:grpSpPr bwMode="auto">
          <a:xfrm>
            <a:off x="4016375" y="4005263"/>
            <a:ext cx="1366838" cy="1009650"/>
            <a:chOff x="2530" y="2523"/>
            <a:chExt cx="861" cy="636"/>
          </a:xfrm>
        </p:grpSpPr>
        <p:sp>
          <p:nvSpPr>
            <p:cNvPr id="14570" name="Oval 1258">
              <a:extLst>
                <a:ext uri="{FF2B5EF4-FFF2-40B4-BE49-F238E27FC236}">
                  <a16:creationId xmlns:a16="http://schemas.microsoft.com/office/drawing/2014/main" id="{FE7F9677-C7C5-4B09-AE92-B25FF3827B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2614"/>
              <a:ext cx="861" cy="545"/>
            </a:xfrm>
            <a:prstGeom prst="ellipse">
              <a:avLst/>
            </a:prstGeom>
            <a:solidFill>
              <a:srgbClr val="808080"/>
            </a:solidFill>
            <a:ln w="571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5" name="Freeform 1263">
              <a:extLst>
                <a:ext uri="{FF2B5EF4-FFF2-40B4-BE49-F238E27FC236}">
                  <a16:creationId xmlns:a16="http://schemas.microsoft.com/office/drawing/2014/main" id="{0A775F87-E474-4134-8B1A-A3AEE45450BE}"/>
                </a:ext>
              </a:extLst>
            </p:cNvPr>
            <p:cNvSpPr>
              <a:spLocks/>
            </p:cNvSpPr>
            <p:nvPr/>
          </p:nvSpPr>
          <p:spPr bwMode="auto">
            <a:xfrm rot="32400000">
              <a:off x="3075" y="2523"/>
              <a:ext cx="227" cy="227"/>
            </a:xfrm>
            <a:custGeom>
              <a:avLst/>
              <a:gdLst>
                <a:gd name="T0" fmla="*/ 91 w 227"/>
                <a:gd name="T1" fmla="*/ 0 h 227"/>
                <a:gd name="T2" fmla="*/ 0 w 227"/>
                <a:gd name="T3" fmla="*/ 227 h 227"/>
                <a:gd name="T4" fmla="*/ 227 w 227"/>
                <a:gd name="T5" fmla="*/ 45 h 227"/>
                <a:gd name="T6" fmla="*/ 91 w 227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227">
                  <a:moveTo>
                    <a:pt x="91" y="0"/>
                  </a:moveTo>
                  <a:lnTo>
                    <a:pt x="0" y="227"/>
                  </a:lnTo>
                  <a:lnTo>
                    <a:pt x="227" y="45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808080"/>
            </a:solidFill>
            <a:ln w="571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86" name="Oval 1274">
              <a:extLst>
                <a:ext uri="{FF2B5EF4-FFF2-40B4-BE49-F238E27FC236}">
                  <a16:creationId xmlns:a16="http://schemas.microsoft.com/office/drawing/2014/main" id="{C6C329A9-E150-48EB-A475-F50EB18E68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2614"/>
              <a:ext cx="861" cy="5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1" name="Freeform 1279">
              <a:extLst>
                <a:ext uri="{FF2B5EF4-FFF2-40B4-BE49-F238E27FC236}">
                  <a16:creationId xmlns:a16="http://schemas.microsoft.com/office/drawing/2014/main" id="{2B050B32-F168-4904-A71A-BFBBDBA674B5}"/>
                </a:ext>
              </a:extLst>
            </p:cNvPr>
            <p:cNvSpPr>
              <a:spLocks/>
            </p:cNvSpPr>
            <p:nvPr/>
          </p:nvSpPr>
          <p:spPr bwMode="auto">
            <a:xfrm rot="32400000">
              <a:off x="3075" y="2523"/>
              <a:ext cx="227" cy="227"/>
            </a:xfrm>
            <a:custGeom>
              <a:avLst/>
              <a:gdLst>
                <a:gd name="T0" fmla="*/ 91 w 227"/>
                <a:gd name="T1" fmla="*/ 0 h 227"/>
                <a:gd name="T2" fmla="*/ 0 w 227"/>
                <a:gd name="T3" fmla="*/ 227 h 227"/>
                <a:gd name="T4" fmla="*/ 227 w 227"/>
                <a:gd name="T5" fmla="*/ 45 h 227"/>
                <a:gd name="T6" fmla="*/ 91 w 227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227">
                  <a:moveTo>
                    <a:pt x="91" y="0"/>
                  </a:moveTo>
                  <a:lnTo>
                    <a:pt x="0" y="227"/>
                  </a:lnTo>
                  <a:lnTo>
                    <a:pt x="227" y="45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596" name="Group 1284">
            <a:extLst>
              <a:ext uri="{FF2B5EF4-FFF2-40B4-BE49-F238E27FC236}">
                <a16:creationId xmlns:a16="http://schemas.microsoft.com/office/drawing/2014/main" id="{C39FD950-986C-422E-A6C4-C5FAF95DC69D}"/>
              </a:ext>
            </a:extLst>
          </p:cNvPr>
          <p:cNvGrpSpPr>
            <a:grpSpLocks/>
          </p:cNvGrpSpPr>
          <p:nvPr/>
        </p:nvGrpSpPr>
        <p:grpSpPr bwMode="auto">
          <a:xfrm>
            <a:off x="3800475" y="3141663"/>
            <a:ext cx="1439863" cy="936625"/>
            <a:chOff x="2394" y="1979"/>
            <a:chExt cx="907" cy="590"/>
          </a:xfrm>
        </p:grpSpPr>
        <p:sp>
          <p:nvSpPr>
            <p:cNvPr id="14569" name="Oval 1257">
              <a:extLst>
                <a:ext uri="{FF2B5EF4-FFF2-40B4-BE49-F238E27FC236}">
                  <a16:creationId xmlns:a16="http://schemas.microsoft.com/office/drawing/2014/main" id="{69189E74-FF8D-4177-ADB8-8E60032B4B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024"/>
              <a:ext cx="861" cy="545"/>
            </a:xfrm>
            <a:prstGeom prst="ellipse">
              <a:avLst/>
            </a:prstGeom>
            <a:solidFill>
              <a:srgbClr val="808080"/>
            </a:solidFill>
            <a:ln w="571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6" name="Freeform 1264">
              <a:extLst>
                <a:ext uri="{FF2B5EF4-FFF2-40B4-BE49-F238E27FC236}">
                  <a16:creationId xmlns:a16="http://schemas.microsoft.com/office/drawing/2014/main" id="{5AFB4147-BD79-4650-93D5-977B976718DF}"/>
                </a:ext>
              </a:extLst>
            </p:cNvPr>
            <p:cNvSpPr>
              <a:spLocks/>
            </p:cNvSpPr>
            <p:nvPr/>
          </p:nvSpPr>
          <p:spPr bwMode="auto">
            <a:xfrm rot="27900000">
              <a:off x="2394" y="1979"/>
              <a:ext cx="227" cy="227"/>
            </a:xfrm>
            <a:custGeom>
              <a:avLst/>
              <a:gdLst>
                <a:gd name="T0" fmla="*/ 91 w 227"/>
                <a:gd name="T1" fmla="*/ 0 h 227"/>
                <a:gd name="T2" fmla="*/ 0 w 227"/>
                <a:gd name="T3" fmla="*/ 227 h 227"/>
                <a:gd name="T4" fmla="*/ 227 w 227"/>
                <a:gd name="T5" fmla="*/ 45 h 227"/>
                <a:gd name="T6" fmla="*/ 91 w 227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227">
                  <a:moveTo>
                    <a:pt x="91" y="0"/>
                  </a:moveTo>
                  <a:lnTo>
                    <a:pt x="0" y="227"/>
                  </a:lnTo>
                  <a:lnTo>
                    <a:pt x="227" y="45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808080"/>
            </a:solidFill>
            <a:ln w="571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85" name="Oval 1273">
              <a:extLst>
                <a:ext uri="{FF2B5EF4-FFF2-40B4-BE49-F238E27FC236}">
                  <a16:creationId xmlns:a16="http://schemas.microsoft.com/office/drawing/2014/main" id="{FE27E683-F6BD-41ED-8BB5-8115A7D213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024"/>
              <a:ext cx="861" cy="5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2" name="Freeform 1280">
              <a:extLst>
                <a:ext uri="{FF2B5EF4-FFF2-40B4-BE49-F238E27FC236}">
                  <a16:creationId xmlns:a16="http://schemas.microsoft.com/office/drawing/2014/main" id="{C27F338F-11EF-4EAC-98DE-A4680F65CB3E}"/>
                </a:ext>
              </a:extLst>
            </p:cNvPr>
            <p:cNvSpPr>
              <a:spLocks/>
            </p:cNvSpPr>
            <p:nvPr/>
          </p:nvSpPr>
          <p:spPr bwMode="auto">
            <a:xfrm rot="27900000">
              <a:off x="2394" y="1979"/>
              <a:ext cx="227" cy="227"/>
            </a:xfrm>
            <a:custGeom>
              <a:avLst/>
              <a:gdLst>
                <a:gd name="T0" fmla="*/ 91 w 227"/>
                <a:gd name="T1" fmla="*/ 0 h 227"/>
                <a:gd name="T2" fmla="*/ 0 w 227"/>
                <a:gd name="T3" fmla="*/ 227 h 227"/>
                <a:gd name="T4" fmla="*/ 227 w 227"/>
                <a:gd name="T5" fmla="*/ 45 h 227"/>
                <a:gd name="T6" fmla="*/ 91 w 227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227">
                  <a:moveTo>
                    <a:pt x="91" y="0"/>
                  </a:moveTo>
                  <a:lnTo>
                    <a:pt x="0" y="227"/>
                  </a:lnTo>
                  <a:lnTo>
                    <a:pt x="227" y="45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4597" name="Text Box 1285">
            <a:extLst>
              <a:ext uri="{FF2B5EF4-FFF2-40B4-BE49-F238E27FC236}">
                <a16:creationId xmlns:a16="http://schemas.microsoft.com/office/drawing/2014/main" id="{B4D3D8FC-35E3-4E1A-ADBC-CADD8D0AE3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3350" y="3284538"/>
            <a:ext cx="1225550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400">
                <a:ea typeface="メイリオ" panose="020B0604030504040204" pitchFamily="50" charset="-128"/>
              </a:rPr>
              <a:t>台詞が入るスペース。</a:t>
            </a:r>
          </a:p>
        </p:txBody>
      </p:sp>
      <p:sp>
        <p:nvSpPr>
          <p:cNvPr id="14598" name="Text Box 1286">
            <a:extLst>
              <a:ext uri="{FF2B5EF4-FFF2-40B4-BE49-F238E27FC236}">
                <a16:creationId xmlns:a16="http://schemas.microsoft.com/office/drawing/2014/main" id="{5CF61E67-764F-43F4-96F8-71E782A36C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9400" y="4221163"/>
            <a:ext cx="1225550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400">
                <a:ea typeface="メイリオ" panose="020B0604030504040204" pitchFamily="50" charset="-128"/>
              </a:rPr>
              <a:t>台詞が入るスペース。</a:t>
            </a:r>
          </a:p>
        </p:txBody>
      </p:sp>
      <p:sp>
        <p:nvSpPr>
          <p:cNvPr id="14599" name="Text Box 1287">
            <a:extLst>
              <a:ext uri="{FF2B5EF4-FFF2-40B4-BE49-F238E27FC236}">
                <a16:creationId xmlns:a16="http://schemas.microsoft.com/office/drawing/2014/main" id="{8764706E-442D-4266-93CA-965432E8FD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5156200"/>
            <a:ext cx="1225550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400">
                <a:ea typeface="メイリオ" panose="020B0604030504040204" pitchFamily="50" charset="-128"/>
              </a:rPr>
              <a:t>台詞が入るスペース。</a:t>
            </a:r>
          </a:p>
        </p:txBody>
      </p:sp>
      <p:sp>
        <p:nvSpPr>
          <p:cNvPr id="14600" name="Text Box 1288">
            <a:extLst>
              <a:ext uri="{FF2B5EF4-FFF2-40B4-BE49-F238E27FC236}">
                <a16:creationId xmlns:a16="http://schemas.microsoft.com/office/drawing/2014/main" id="{9396F6B4-51C3-4A43-BDA6-E0335F075F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6950" y="5805488"/>
            <a:ext cx="1225550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400">
                <a:ea typeface="メイリオ" panose="020B0604030504040204" pitchFamily="50" charset="-128"/>
              </a:rPr>
              <a:t>台詞が入るスペース。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631" name="Group 103">
            <a:extLst>
              <a:ext uri="{FF2B5EF4-FFF2-40B4-BE49-F238E27FC236}">
                <a16:creationId xmlns:a16="http://schemas.microsoft.com/office/drawing/2014/main" id="{F1499BE0-1111-4841-B0F1-F3227F092537}"/>
              </a:ext>
            </a:extLst>
          </p:cNvPr>
          <p:cNvGrpSpPr>
            <a:grpSpLocks/>
          </p:cNvGrpSpPr>
          <p:nvPr/>
        </p:nvGrpSpPr>
        <p:grpSpPr bwMode="auto">
          <a:xfrm>
            <a:off x="269875" y="2924175"/>
            <a:ext cx="1531938" cy="1433513"/>
            <a:chOff x="398" y="2341"/>
            <a:chExt cx="1179" cy="1103"/>
          </a:xfrm>
        </p:grpSpPr>
        <p:sp>
          <p:nvSpPr>
            <p:cNvPr id="22632" name="Oval 104">
              <a:extLst>
                <a:ext uri="{FF2B5EF4-FFF2-40B4-BE49-F238E27FC236}">
                  <a16:creationId xmlns:a16="http://schemas.microsoft.com/office/drawing/2014/main" id="{2400459A-817B-4818-883C-774187C0A0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341"/>
              <a:ext cx="1179" cy="81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33" name="Oval 105">
              <a:extLst>
                <a:ext uri="{FF2B5EF4-FFF2-40B4-BE49-F238E27FC236}">
                  <a16:creationId xmlns:a16="http://schemas.microsoft.com/office/drawing/2014/main" id="{54C26EE7-342B-4DD3-935D-FB7E34E292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066"/>
              <a:ext cx="272" cy="181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34" name="Oval 106">
              <a:extLst>
                <a:ext uri="{FF2B5EF4-FFF2-40B4-BE49-F238E27FC236}">
                  <a16:creationId xmlns:a16="http://schemas.microsoft.com/office/drawing/2014/main" id="{F274FCF0-1C9E-488B-9068-61B52B08E6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3248"/>
              <a:ext cx="181" cy="12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35" name="Oval 107">
              <a:extLst>
                <a:ext uri="{FF2B5EF4-FFF2-40B4-BE49-F238E27FC236}">
                  <a16:creationId xmlns:a16="http://schemas.microsoft.com/office/drawing/2014/main" id="{8BB70E6A-55A3-4173-A45A-1DF8551CCA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3384"/>
              <a:ext cx="91" cy="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636" name="Group 108">
            <a:extLst>
              <a:ext uri="{FF2B5EF4-FFF2-40B4-BE49-F238E27FC236}">
                <a16:creationId xmlns:a16="http://schemas.microsoft.com/office/drawing/2014/main" id="{35E8A623-B931-4519-A49B-30E26272F533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31825" y="4148138"/>
            <a:ext cx="1531938" cy="1433512"/>
            <a:chOff x="398" y="2341"/>
            <a:chExt cx="1179" cy="1103"/>
          </a:xfrm>
        </p:grpSpPr>
        <p:sp>
          <p:nvSpPr>
            <p:cNvPr id="22637" name="Oval 109">
              <a:extLst>
                <a:ext uri="{FF2B5EF4-FFF2-40B4-BE49-F238E27FC236}">
                  <a16:creationId xmlns:a16="http://schemas.microsoft.com/office/drawing/2014/main" id="{4C193D02-4715-46EB-A55C-9612132D30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341"/>
              <a:ext cx="1179" cy="81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38" name="Oval 110">
              <a:extLst>
                <a:ext uri="{FF2B5EF4-FFF2-40B4-BE49-F238E27FC236}">
                  <a16:creationId xmlns:a16="http://schemas.microsoft.com/office/drawing/2014/main" id="{1FC544D3-989A-4D2E-AA7B-6AD2F90922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066"/>
              <a:ext cx="272" cy="181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39" name="Oval 111">
              <a:extLst>
                <a:ext uri="{FF2B5EF4-FFF2-40B4-BE49-F238E27FC236}">
                  <a16:creationId xmlns:a16="http://schemas.microsoft.com/office/drawing/2014/main" id="{B385B390-67F3-4859-AF32-B3EA9EC47A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3248"/>
              <a:ext cx="181" cy="12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40" name="Oval 112">
              <a:extLst>
                <a:ext uri="{FF2B5EF4-FFF2-40B4-BE49-F238E27FC236}">
                  <a16:creationId xmlns:a16="http://schemas.microsoft.com/office/drawing/2014/main" id="{610D9459-3F1D-4A59-9EF8-1A93C0022B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3384"/>
              <a:ext cx="91" cy="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2641" name="Text Box 113">
            <a:extLst>
              <a:ext uri="{FF2B5EF4-FFF2-40B4-BE49-F238E27FC236}">
                <a16:creationId xmlns:a16="http://schemas.microsoft.com/office/drawing/2014/main" id="{70E7F3F9-E499-4F63-9600-DC6E060A98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3068638"/>
            <a:ext cx="129698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2642" name="Text Box 114">
            <a:extLst>
              <a:ext uri="{FF2B5EF4-FFF2-40B4-BE49-F238E27FC236}">
                <a16:creationId xmlns:a16="http://schemas.microsoft.com/office/drawing/2014/main" id="{6584595A-07EA-41F8-B064-2FAF0AEF57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288" y="4292600"/>
            <a:ext cx="1296987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grpSp>
        <p:nvGrpSpPr>
          <p:cNvPr id="22645" name="Group 117">
            <a:extLst>
              <a:ext uri="{FF2B5EF4-FFF2-40B4-BE49-F238E27FC236}">
                <a16:creationId xmlns:a16="http://schemas.microsoft.com/office/drawing/2014/main" id="{A2C2481F-4651-4C75-B17A-C5980AA12ADE}"/>
              </a:ext>
            </a:extLst>
          </p:cNvPr>
          <p:cNvGrpSpPr>
            <a:grpSpLocks/>
          </p:cNvGrpSpPr>
          <p:nvPr/>
        </p:nvGrpSpPr>
        <p:grpSpPr bwMode="auto">
          <a:xfrm>
            <a:off x="344488" y="188913"/>
            <a:ext cx="2736850" cy="1439862"/>
            <a:chOff x="217" y="119"/>
            <a:chExt cx="2177" cy="907"/>
          </a:xfrm>
        </p:grpSpPr>
        <p:sp>
          <p:nvSpPr>
            <p:cNvPr id="22626" name="Oval 98">
              <a:extLst>
                <a:ext uri="{FF2B5EF4-FFF2-40B4-BE49-F238E27FC236}">
                  <a16:creationId xmlns:a16="http://schemas.microsoft.com/office/drawing/2014/main" id="{7A1BAE01-1DD9-4392-BBF8-813A4D2285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119"/>
              <a:ext cx="2177" cy="680"/>
            </a:xfrm>
            <a:prstGeom prst="ellipse">
              <a:avLst/>
            </a:prstGeom>
            <a:solidFill>
              <a:srgbClr val="FFFF99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43" name="Oval 115">
              <a:extLst>
                <a:ext uri="{FF2B5EF4-FFF2-40B4-BE49-F238E27FC236}">
                  <a16:creationId xmlns:a16="http://schemas.microsoft.com/office/drawing/2014/main" id="{949967B5-20B5-40B0-9FE9-A262DC6C47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708"/>
              <a:ext cx="362" cy="182"/>
            </a:xfrm>
            <a:prstGeom prst="ellipse">
              <a:avLst/>
            </a:prstGeom>
            <a:solidFill>
              <a:srgbClr val="FFFF99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44" name="Oval 116">
              <a:extLst>
                <a:ext uri="{FF2B5EF4-FFF2-40B4-BE49-F238E27FC236}">
                  <a16:creationId xmlns:a16="http://schemas.microsoft.com/office/drawing/2014/main" id="{8C0C0339-4218-4AC4-8E67-2D0792635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890"/>
              <a:ext cx="181" cy="136"/>
            </a:xfrm>
            <a:prstGeom prst="ellipse">
              <a:avLst/>
            </a:prstGeom>
            <a:solidFill>
              <a:srgbClr val="FFFF99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646" name="Group 118">
            <a:extLst>
              <a:ext uri="{FF2B5EF4-FFF2-40B4-BE49-F238E27FC236}">
                <a16:creationId xmlns:a16="http://schemas.microsoft.com/office/drawing/2014/main" id="{38D60FF8-451E-4EC6-86C6-028471734DC1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73050" y="1628775"/>
            <a:ext cx="2736850" cy="1439863"/>
            <a:chOff x="217" y="119"/>
            <a:chExt cx="2177" cy="907"/>
          </a:xfrm>
        </p:grpSpPr>
        <p:sp>
          <p:nvSpPr>
            <p:cNvPr id="22647" name="Oval 119">
              <a:extLst>
                <a:ext uri="{FF2B5EF4-FFF2-40B4-BE49-F238E27FC236}">
                  <a16:creationId xmlns:a16="http://schemas.microsoft.com/office/drawing/2014/main" id="{1CBBC7E5-71B9-472E-9C72-60379F473B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119"/>
              <a:ext cx="2177" cy="680"/>
            </a:xfrm>
            <a:prstGeom prst="ellipse">
              <a:avLst/>
            </a:prstGeom>
            <a:solidFill>
              <a:srgbClr val="FFFF99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48" name="Oval 120">
              <a:extLst>
                <a:ext uri="{FF2B5EF4-FFF2-40B4-BE49-F238E27FC236}">
                  <a16:creationId xmlns:a16="http://schemas.microsoft.com/office/drawing/2014/main" id="{74E0B81D-0CE4-4B1B-8A76-576A075D02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708"/>
              <a:ext cx="362" cy="182"/>
            </a:xfrm>
            <a:prstGeom prst="ellipse">
              <a:avLst/>
            </a:prstGeom>
            <a:solidFill>
              <a:srgbClr val="FFFF99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49" name="Oval 121">
              <a:extLst>
                <a:ext uri="{FF2B5EF4-FFF2-40B4-BE49-F238E27FC236}">
                  <a16:creationId xmlns:a16="http://schemas.microsoft.com/office/drawing/2014/main" id="{B1091910-A01E-4CC3-9F69-B4E9DFE44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890"/>
              <a:ext cx="181" cy="136"/>
            </a:xfrm>
            <a:prstGeom prst="ellipse">
              <a:avLst/>
            </a:prstGeom>
            <a:solidFill>
              <a:srgbClr val="FFFF99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650" name="Group 122">
            <a:extLst>
              <a:ext uri="{FF2B5EF4-FFF2-40B4-BE49-F238E27FC236}">
                <a16:creationId xmlns:a16="http://schemas.microsoft.com/office/drawing/2014/main" id="{EC8E052A-D163-4157-AB11-29EF7272FD14}"/>
              </a:ext>
            </a:extLst>
          </p:cNvPr>
          <p:cNvGrpSpPr>
            <a:grpSpLocks/>
          </p:cNvGrpSpPr>
          <p:nvPr/>
        </p:nvGrpSpPr>
        <p:grpSpPr bwMode="auto">
          <a:xfrm>
            <a:off x="3152775" y="981075"/>
            <a:ext cx="2736850" cy="1439863"/>
            <a:chOff x="217" y="119"/>
            <a:chExt cx="2177" cy="907"/>
          </a:xfrm>
        </p:grpSpPr>
        <p:sp>
          <p:nvSpPr>
            <p:cNvPr id="22651" name="Oval 123">
              <a:extLst>
                <a:ext uri="{FF2B5EF4-FFF2-40B4-BE49-F238E27FC236}">
                  <a16:creationId xmlns:a16="http://schemas.microsoft.com/office/drawing/2014/main" id="{2F371510-D9E6-4B56-A251-1504E5FB26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119"/>
              <a:ext cx="2177" cy="680"/>
            </a:xfrm>
            <a:prstGeom prst="ellipse">
              <a:avLst/>
            </a:prstGeom>
            <a:solidFill>
              <a:srgbClr val="FFFF99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52" name="Oval 124">
              <a:extLst>
                <a:ext uri="{FF2B5EF4-FFF2-40B4-BE49-F238E27FC236}">
                  <a16:creationId xmlns:a16="http://schemas.microsoft.com/office/drawing/2014/main" id="{20397545-3BFE-45DC-97A0-9B95237C7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708"/>
              <a:ext cx="362" cy="182"/>
            </a:xfrm>
            <a:prstGeom prst="ellipse">
              <a:avLst/>
            </a:prstGeom>
            <a:solidFill>
              <a:srgbClr val="FFFF99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53" name="Oval 125">
              <a:extLst>
                <a:ext uri="{FF2B5EF4-FFF2-40B4-BE49-F238E27FC236}">
                  <a16:creationId xmlns:a16="http://schemas.microsoft.com/office/drawing/2014/main" id="{F2E39C57-EBBE-4100-95CD-DDBBCBA458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890"/>
              <a:ext cx="181" cy="136"/>
            </a:xfrm>
            <a:prstGeom prst="ellipse">
              <a:avLst/>
            </a:prstGeom>
            <a:solidFill>
              <a:srgbClr val="FFFF99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654" name="Group 126">
            <a:extLst>
              <a:ext uri="{FF2B5EF4-FFF2-40B4-BE49-F238E27FC236}">
                <a16:creationId xmlns:a16="http://schemas.microsoft.com/office/drawing/2014/main" id="{44A3E32C-1257-4C3E-9A66-D9F035780EC1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647950" y="2709863"/>
            <a:ext cx="2736850" cy="1439862"/>
            <a:chOff x="217" y="119"/>
            <a:chExt cx="2177" cy="907"/>
          </a:xfrm>
        </p:grpSpPr>
        <p:sp>
          <p:nvSpPr>
            <p:cNvPr id="22655" name="Oval 127">
              <a:extLst>
                <a:ext uri="{FF2B5EF4-FFF2-40B4-BE49-F238E27FC236}">
                  <a16:creationId xmlns:a16="http://schemas.microsoft.com/office/drawing/2014/main" id="{155ABD6F-A688-4EA9-A46F-EE0B59C86E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119"/>
              <a:ext cx="2177" cy="680"/>
            </a:xfrm>
            <a:prstGeom prst="ellipse">
              <a:avLst/>
            </a:prstGeom>
            <a:solidFill>
              <a:srgbClr val="FFFF99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56" name="Oval 128">
              <a:extLst>
                <a:ext uri="{FF2B5EF4-FFF2-40B4-BE49-F238E27FC236}">
                  <a16:creationId xmlns:a16="http://schemas.microsoft.com/office/drawing/2014/main" id="{E6581A18-4080-4728-8301-C69CE58DEA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708"/>
              <a:ext cx="362" cy="182"/>
            </a:xfrm>
            <a:prstGeom prst="ellipse">
              <a:avLst/>
            </a:prstGeom>
            <a:solidFill>
              <a:srgbClr val="FFFF99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57" name="Oval 129">
              <a:extLst>
                <a:ext uri="{FF2B5EF4-FFF2-40B4-BE49-F238E27FC236}">
                  <a16:creationId xmlns:a16="http://schemas.microsoft.com/office/drawing/2014/main" id="{6BF251A3-CFFA-4A46-93D7-65188E17DD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890"/>
              <a:ext cx="181" cy="136"/>
            </a:xfrm>
            <a:prstGeom prst="ellipse">
              <a:avLst/>
            </a:prstGeom>
            <a:solidFill>
              <a:srgbClr val="FFFF99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2658" name="Text Box 130">
            <a:extLst>
              <a:ext uri="{FF2B5EF4-FFF2-40B4-BE49-F238E27FC236}">
                <a16:creationId xmlns:a16="http://schemas.microsoft.com/office/drawing/2014/main" id="{A549A86C-9F90-4609-A348-9E8314863E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333375"/>
            <a:ext cx="2233613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2659" name="Text Box 131">
            <a:extLst>
              <a:ext uri="{FF2B5EF4-FFF2-40B4-BE49-F238E27FC236}">
                <a16:creationId xmlns:a16="http://schemas.microsoft.com/office/drawing/2014/main" id="{672BA5B4-4AB0-41C2-B0BC-DB1933B38E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1773238"/>
            <a:ext cx="2233612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2660" name="Text Box 132">
            <a:extLst>
              <a:ext uri="{FF2B5EF4-FFF2-40B4-BE49-F238E27FC236}">
                <a16:creationId xmlns:a16="http://schemas.microsoft.com/office/drawing/2014/main" id="{1D88C348-34F6-47E2-9B36-5152D62428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8675" y="1125538"/>
            <a:ext cx="2233613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2661" name="Text Box 133">
            <a:extLst>
              <a:ext uri="{FF2B5EF4-FFF2-40B4-BE49-F238E27FC236}">
                <a16:creationId xmlns:a16="http://schemas.microsoft.com/office/drawing/2014/main" id="{B161B15B-E259-467C-B47F-796AD74F32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5438" y="2852738"/>
            <a:ext cx="2233612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grpSp>
        <p:nvGrpSpPr>
          <p:cNvPr id="22666" name="Group 138">
            <a:extLst>
              <a:ext uri="{FF2B5EF4-FFF2-40B4-BE49-F238E27FC236}">
                <a16:creationId xmlns:a16="http://schemas.microsoft.com/office/drawing/2014/main" id="{FFFA5563-0668-40AF-8644-7366E27AAFAF}"/>
              </a:ext>
            </a:extLst>
          </p:cNvPr>
          <p:cNvGrpSpPr>
            <a:grpSpLocks/>
          </p:cNvGrpSpPr>
          <p:nvPr/>
        </p:nvGrpSpPr>
        <p:grpSpPr bwMode="auto">
          <a:xfrm>
            <a:off x="5889625" y="188913"/>
            <a:ext cx="2087563" cy="2160587"/>
            <a:chOff x="3710" y="119"/>
            <a:chExt cx="1315" cy="1361"/>
          </a:xfrm>
        </p:grpSpPr>
        <p:sp>
          <p:nvSpPr>
            <p:cNvPr id="22662" name="Oval 134">
              <a:extLst>
                <a:ext uri="{FF2B5EF4-FFF2-40B4-BE49-F238E27FC236}">
                  <a16:creationId xmlns:a16="http://schemas.microsoft.com/office/drawing/2014/main" id="{099E9FCF-9663-4859-8032-E5CD0DDA3E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0" y="119"/>
              <a:ext cx="1315" cy="907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63" name="Oval 135">
              <a:extLst>
                <a:ext uri="{FF2B5EF4-FFF2-40B4-BE49-F238E27FC236}">
                  <a16:creationId xmlns:a16="http://schemas.microsoft.com/office/drawing/2014/main" id="{88EF9814-75A9-4138-AC6B-00BA248A0C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6" y="980"/>
              <a:ext cx="363" cy="182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64" name="Oval 136">
              <a:extLst>
                <a:ext uri="{FF2B5EF4-FFF2-40B4-BE49-F238E27FC236}">
                  <a16:creationId xmlns:a16="http://schemas.microsoft.com/office/drawing/2014/main" id="{F7797258-F51D-4DC2-87C0-DD7CB6BF85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2" y="1207"/>
              <a:ext cx="272" cy="136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65" name="Oval 137">
              <a:extLst>
                <a:ext uri="{FF2B5EF4-FFF2-40B4-BE49-F238E27FC236}">
                  <a16:creationId xmlns:a16="http://schemas.microsoft.com/office/drawing/2014/main" id="{D8F8C606-DEB7-4342-84F4-A6E6720165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7" y="1389"/>
              <a:ext cx="182" cy="91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667" name="Group 139">
            <a:extLst>
              <a:ext uri="{FF2B5EF4-FFF2-40B4-BE49-F238E27FC236}">
                <a16:creationId xmlns:a16="http://schemas.microsoft.com/office/drawing/2014/main" id="{193BE120-0E3F-4527-95B8-31601C3272AD}"/>
              </a:ext>
            </a:extLst>
          </p:cNvPr>
          <p:cNvGrpSpPr>
            <a:grpSpLocks/>
          </p:cNvGrpSpPr>
          <p:nvPr/>
        </p:nvGrpSpPr>
        <p:grpSpPr bwMode="auto">
          <a:xfrm>
            <a:off x="7473950" y="1341438"/>
            <a:ext cx="2087563" cy="2160587"/>
            <a:chOff x="3710" y="119"/>
            <a:chExt cx="1315" cy="1361"/>
          </a:xfrm>
        </p:grpSpPr>
        <p:sp>
          <p:nvSpPr>
            <p:cNvPr id="22668" name="Oval 140">
              <a:extLst>
                <a:ext uri="{FF2B5EF4-FFF2-40B4-BE49-F238E27FC236}">
                  <a16:creationId xmlns:a16="http://schemas.microsoft.com/office/drawing/2014/main" id="{CF07A877-2BF2-4081-9F37-8AA02EDEBD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0" y="119"/>
              <a:ext cx="1315" cy="90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69" name="Oval 141">
              <a:extLst>
                <a:ext uri="{FF2B5EF4-FFF2-40B4-BE49-F238E27FC236}">
                  <a16:creationId xmlns:a16="http://schemas.microsoft.com/office/drawing/2014/main" id="{489E2D6A-0CA1-49A8-9DCB-270F36DBDC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6" y="980"/>
              <a:ext cx="363" cy="18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70" name="Oval 142">
              <a:extLst>
                <a:ext uri="{FF2B5EF4-FFF2-40B4-BE49-F238E27FC236}">
                  <a16:creationId xmlns:a16="http://schemas.microsoft.com/office/drawing/2014/main" id="{84C76B81-86D2-4548-9B36-BE1E373FA6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2" y="1207"/>
              <a:ext cx="272" cy="13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71" name="Oval 143">
              <a:extLst>
                <a:ext uri="{FF2B5EF4-FFF2-40B4-BE49-F238E27FC236}">
                  <a16:creationId xmlns:a16="http://schemas.microsoft.com/office/drawing/2014/main" id="{A4919C05-800E-4D08-ABB7-5205CA34F1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7" y="1389"/>
              <a:ext cx="182" cy="9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2672" name="Text Box 144">
            <a:extLst>
              <a:ext uri="{FF2B5EF4-FFF2-40B4-BE49-F238E27FC236}">
                <a16:creationId xmlns:a16="http://schemas.microsoft.com/office/drawing/2014/main" id="{39724161-064C-47AF-B0F4-0815A9B975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549275"/>
            <a:ext cx="187325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 algn="ctr">
              <a:spcBef>
                <a:spcPct val="50000"/>
              </a:spcBef>
            </a:pPr>
            <a:r>
              <a:rPr lang="ja-JP" altLang="en-US" sz="2000" b="1">
                <a:ea typeface="メイリオ" panose="020B0604030504040204" pitchFamily="50" charset="-128"/>
              </a:rPr>
              <a:t>何でだろう？</a:t>
            </a:r>
          </a:p>
        </p:txBody>
      </p:sp>
      <p:sp>
        <p:nvSpPr>
          <p:cNvPr id="22673" name="Text Box 145">
            <a:extLst>
              <a:ext uri="{FF2B5EF4-FFF2-40B4-BE49-F238E27FC236}">
                <a16:creationId xmlns:a16="http://schemas.microsoft.com/office/drawing/2014/main" id="{0F793875-7C3B-464F-897E-7B090F3E22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16825" y="1700213"/>
            <a:ext cx="187325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 algn="ctr">
              <a:spcBef>
                <a:spcPct val="50000"/>
              </a:spcBef>
            </a:pPr>
            <a:r>
              <a:rPr lang="ja-JP" altLang="en-US" sz="2000" b="1">
                <a:ea typeface="メイリオ" panose="020B0604030504040204" pitchFamily="50" charset="-128"/>
              </a:rPr>
              <a:t>どうして</a:t>
            </a:r>
            <a:br>
              <a:rPr lang="ja-JP" altLang="en-US" sz="2000" b="1">
                <a:ea typeface="メイリオ" panose="020B0604030504040204" pitchFamily="50" charset="-128"/>
              </a:rPr>
            </a:br>
            <a:r>
              <a:rPr lang="ja-JP" altLang="en-US" sz="2000" b="1">
                <a:ea typeface="メイリオ" panose="020B0604030504040204" pitchFamily="50" charset="-128"/>
              </a:rPr>
              <a:t>だろう？</a:t>
            </a:r>
          </a:p>
        </p:txBody>
      </p:sp>
      <p:grpSp>
        <p:nvGrpSpPr>
          <p:cNvPr id="22682" name="Group 154">
            <a:extLst>
              <a:ext uri="{FF2B5EF4-FFF2-40B4-BE49-F238E27FC236}">
                <a16:creationId xmlns:a16="http://schemas.microsoft.com/office/drawing/2014/main" id="{556E6317-C2EB-4E6F-A353-F80846526196}"/>
              </a:ext>
            </a:extLst>
          </p:cNvPr>
          <p:cNvGrpSpPr>
            <a:grpSpLocks/>
          </p:cNvGrpSpPr>
          <p:nvPr/>
        </p:nvGrpSpPr>
        <p:grpSpPr bwMode="auto">
          <a:xfrm>
            <a:off x="2216150" y="3860800"/>
            <a:ext cx="2305050" cy="1296988"/>
            <a:chOff x="1487" y="2614"/>
            <a:chExt cx="1452" cy="817"/>
          </a:xfrm>
        </p:grpSpPr>
        <p:sp>
          <p:nvSpPr>
            <p:cNvPr id="22677" name="AutoShape 149">
              <a:extLst>
                <a:ext uri="{FF2B5EF4-FFF2-40B4-BE49-F238E27FC236}">
                  <a16:creationId xmlns:a16="http://schemas.microsoft.com/office/drawing/2014/main" id="{DD8A0CF0-AE5A-47B5-B0D5-B6A4AFB51B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614"/>
              <a:ext cx="1452" cy="817"/>
            </a:xfrm>
            <a:prstGeom prst="cloudCallout">
              <a:avLst>
                <a:gd name="adj1" fmla="val -43750"/>
                <a:gd name="adj2" fmla="val 70000"/>
              </a:avLst>
            </a:prstGeom>
            <a:solidFill>
              <a:srgbClr val="808080"/>
            </a:solidFill>
            <a:ln w="508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ja-JP" altLang="ja-JP"/>
            </a:p>
          </p:txBody>
        </p:sp>
        <p:sp>
          <p:nvSpPr>
            <p:cNvPr id="22679" name="AutoShape 151">
              <a:extLst>
                <a:ext uri="{FF2B5EF4-FFF2-40B4-BE49-F238E27FC236}">
                  <a16:creationId xmlns:a16="http://schemas.microsoft.com/office/drawing/2014/main" id="{2E408E74-746C-4D51-B92D-BAA9567938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614"/>
              <a:ext cx="1452" cy="817"/>
            </a:xfrm>
            <a:prstGeom prst="cloudCallout">
              <a:avLst>
                <a:gd name="adj1" fmla="val -43750"/>
                <a:gd name="adj2" fmla="val 7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08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ja-JP" altLang="ja-JP"/>
            </a:p>
          </p:txBody>
        </p:sp>
      </p:grpSp>
      <p:grpSp>
        <p:nvGrpSpPr>
          <p:cNvPr id="22681" name="Group 153">
            <a:extLst>
              <a:ext uri="{FF2B5EF4-FFF2-40B4-BE49-F238E27FC236}">
                <a16:creationId xmlns:a16="http://schemas.microsoft.com/office/drawing/2014/main" id="{7C917622-0507-4AD1-B008-E9359B36C762}"/>
              </a:ext>
            </a:extLst>
          </p:cNvPr>
          <p:cNvGrpSpPr>
            <a:grpSpLocks/>
          </p:cNvGrpSpPr>
          <p:nvPr/>
        </p:nvGrpSpPr>
        <p:grpSpPr bwMode="auto">
          <a:xfrm>
            <a:off x="2505075" y="5156200"/>
            <a:ext cx="2305050" cy="1296988"/>
            <a:chOff x="2757" y="3158"/>
            <a:chExt cx="1452" cy="817"/>
          </a:xfrm>
        </p:grpSpPr>
        <p:sp>
          <p:nvSpPr>
            <p:cNvPr id="22678" name="AutoShape 150">
              <a:extLst>
                <a:ext uri="{FF2B5EF4-FFF2-40B4-BE49-F238E27FC236}">
                  <a16:creationId xmlns:a16="http://schemas.microsoft.com/office/drawing/2014/main" id="{98CE282D-DB0D-4885-9D5B-AF1C139330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158"/>
              <a:ext cx="1452" cy="817"/>
            </a:xfrm>
            <a:prstGeom prst="cloudCallout">
              <a:avLst>
                <a:gd name="adj1" fmla="val 45523"/>
                <a:gd name="adj2" fmla="val 74847"/>
              </a:avLst>
            </a:prstGeom>
            <a:solidFill>
              <a:srgbClr val="808080"/>
            </a:solidFill>
            <a:ln w="508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ja-JP" altLang="ja-JP"/>
            </a:p>
          </p:txBody>
        </p:sp>
        <p:sp>
          <p:nvSpPr>
            <p:cNvPr id="22680" name="AutoShape 152">
              <a:extLst>
                <a:ext uri="{FF2B5EF4-FFF2-40B4-BE49-F238E27FC236}">
                  <a16:creationId xmlns:a16="http://schemas.microsoft.com/office/drawing/2014/main" id="{07FA9319-D809-463F-BD85-90DE2190F9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158"/>
              <a:ext cx="1452" cy="817"/>
            </a:xfrm>
            <a:prstGeom prst="cloudCallout">
              <a:avLst>
                <a:gd name="adj1" fmla="val 45523"/>
                <a:gd name="adj2" fmla="val 7484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08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ja-JP" altLang="ja-JP"/>
            </a:p>
          </p:txBody>
        </p:sp>
      </p:grpSp>
      <p:sp>
        <p:nvSpPr>
          <p:cNvPr id="22683" name="Text Box 155">
            <a:extLst>
              <a:ext uri="{FF2B5EF4-FFF2-40B4-BE49-F238E27FC236}">
                <a16:creationId xmlns:a16="http://schemas.microsoft.com/office/drawing/2014/main" id="{954133ED-9482-4057-B1F9-C02757CE4C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5075" y="4076700"/>
            <a:ext cx="18002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2684" name="Text Box 156">
            <a:extLst>
              <a:ext uri="{FF2B5EF4-FFF2-40B4-BE49-F238E27FC236}">
                <a16:creationId xmlns:a16="http://schemas.microsoft.com/office/drawing/2014/main" id="{E20ED1AB-048D-4616-8341-41B47906C5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4000" y="5443538"/>
            <a:ext cx="18002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grpSp>
        <p:nvGrpSpPr>
          <p:cNvPr id="22693" name="Group 165">
            <a:extLst>
              <a:ext uri="{FF2B5EF4-FFF2-40B4-BE49-F238E27FC236}">
                <a16:creationId xmlns:a16="http://schemas.microsoft.com/office/drawing/2014/main" id="{CD8284F4-FFB4-4B12-9F08-CBA7D0614373}"/>
              </a:ext>
            </a:extLst>
          </p:cNvPr>
          <p:cNvGrpSpPr>
            <a:grpSpLocks/>
          </p:cNvGrpSpPr>
          <p:nvPr/>
        </p:nvGrpSpPr>
        <p:grpSpPr bwMode="auto">
          <a:xfrm>
            <a:off x="5097463" y="2205038"/>
            <a:ext cx="1943100" cy="1439862"/>
            <a:chOff x="3211" y="1389"/>
            <a:chExt cx="1224" cy="907"/>
          </a:xfrm>
        </p:grpSpPr>
        <p:sp>
          <p:nvSpPr>
            <p:cNvPr id="22674" name="Oval 146">
              <a:extLst>
                <a:ext uri="{FF2B5EF4-FFF2-40B4-BE49-F238E27FC236}">
                  <a16:creationId xmlns:a16="http://schemas.microsoft.com/office/drawing/2014/main" id="{22DC3933-3588-4FFC-9BC2-E1EB6538D5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1389"/>
              <a:ext cx="1224" cy="59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76" name="Oval 148">
              <a:extLst>
                <a:ext uri="{FF2B5EF4-FFF2-40B4-BE49-F238E27FC236}">
                  <a16:creationId xmlns:a16="http://schemas.microsoft.com/office/drawing/2014/main" id="{C7D27826-43CE-43B1-9623-03C6BC2F6A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2024"/>
              <a:ext cx="227" cy="13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85" name="Oval 157">
              <a:extLst>
                <a:ext uri="{FF2B5EF4-FFF2-40B4-BE49-F238E27FC236}">
                  <a16:creationId xmlns:a16="http://schemas.microsoft.com/office/drawing/2014/main" id="{7B37FEEB-D994-4C12-8776-9959081171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2205"/>
              <a:ext cx="136" cy="9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692" name="Group 164">
            <a:extLst>
              <a:ext uri="{FF2B5EF4-FFF2-40B4-BE49-F238E27FC236}">
                <a16:creationId xmlns:a16="http://schemas.microsoft.com/office/drawing/2014/main" id="{5DE80B1A-8AE1-44D3-AE43-543B7CCA53F4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248400" y="3141663"/>
            <a:ext cx="1943100" cy="1439862"/>
            <a:chOff x="3936" y="1979"/>
            <a:chExt cx="1224" cy="907"/>
          </a:xfrm>
        </p:grpSpPr>
        <p:sp>
          <p:nvSpPr>
            <p:cNvPr id="22689" name="Oval 161">
              <a:extLst>
                <a:ext uri="{FF2B5EF4-FFF2-40B4-BE49-F238E27FC236}">
                  <a16:creationId xmlns:a16="http://schemas.microsoft.com/office/drawing/2014/main" id="{DD8A2AA3-E815-47E8-BFC2-E0F364CAB1A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936" y="1979"/>
              <a:ext cx="1224" cy="59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90" name="Oval 162">
              <a:extLst>
                <a:ext uri="{FF2B5EF4-FFF2-40B4-BE49-F238E27FC236}">
                  <a16:creationId xmlns:a16="http://schemas.microsoft.com/office/drawing/2014/main" id="{8D95E71E-5AB5-4CB7-A258-49907092784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389" y="2614"/>
              <a:ext cx="227" cy="13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91" name="Oval 163">
              <a:extLst>
                <a:ext uri="{FF2B5EF4-FFF2-40B4-BE49-F238E27FC236}">
                  <a16:creationId xmlns:a16="http://schemas.microsoft.com/office/drawing/2014/main" id="{3B5955D0-56AC-4B7A-9CC6-F8073D82D91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344" y="2795"/>
              <a:ext cx="136" cy="9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2694" name="Text Box 166">
            <a:extLst>
              <a:ext uri="{FF2B5EF4-FFF2-40B4-BE49-F238E27FC236}">
                <a16:creationId xmlns:a16="http://schemas.microsoft.com/office/drawing/2014/main" id="{2816B571-379C-45FB-A7A6-6BB0545CE2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3363" y="2349500"/>
            <a:ext cx="143986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</a:t>
            </a:r>
          </a:p>
        </p:txBody>
      </p:sp>
      <p:sp>
        <p:nvSpPr>
          <p:cNvPr id="22695" name="Text Box 167">
            <a:extLst>
              <a:ext uri="{FF2B5EF4-FFF2-40B4-BE49-F238E27FC236}">
                <a16:creationId xmlns:a16="http://schemas.microsoft.com/office/drawing/2014/main" id="{829F746A-EED9-4AA9-BCCF-C64CDA4B1A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65888" y="3284538"/>
            <a:ext cx="143986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</a:t>
            </a:r>
          </a:p>
        </p:txBody>
      </p:sp>
      <p:grpSp>
        <p:nvGrpSpPr>
          <p:cNvPr id="22705" name="Group 177">
            <a:extLst>
              <a:ext uri="{FF2B5EF4-FFF2-40B4-BE49-F238E27FC236}">
                <a16:creationId xmlns:a16="http://schemas.microsoft.com/office/drawing/2014/main" id="{70F5610D-0860-4407-A6FC-903F5492140E}"/>
              </a:ext>
            </a:extLst>
          </p:cNvPr>
          <p:cNvGrpSpPr>
            <a:grpSpLocks/>
          </p:cNvGrpSpPr>
          <p:nvPr/>
        </p:nvGrpSpPr>
        <p:grpSpPr bwMode="auto">
          <a:xfrm>
            <a:off x="4881563" y="4437063"/>
            <a:ext cx="2232025" cy="1727200"/>
            <a:chOff x="3075" y="2795"/>
            <a:chExt cx="1406" cy="1088"/>
          </a:xfrm>
        </p:grpSpPr>
        <p:sp>
          <p:nvSpPr>
            <p:cNvPr id="22696" name="AutoShape 168">
              <a:extLst>
                <a:ext uri="{FF2B5EF4-FFF2-40B4-BE49-F238E27FC236}">
                  <a16:creationId xmlns:a16="http://schemas.microsoft.com/office/drawing/2014/main" id="{F041D312-F14D-4EB2-93DC-9356D27E37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2795"/>
              <a:ext cx="1406" cy="771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98" name="Oval 170">
              <a:extLst>
                <a:ext uri="{FF2B5EF4-FFF2-40B4-BE49-F238E27FC236}">
                  <a16:creationId xmlns:a16="http://schemas.microsoft.com/office/drawing/2014/main" id="{CFEF6F37-56AE-4057-AD19-24E399744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3566"/>
              <a:ext cx="226" cy="136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99" name="Oval 171">
              <a:extLst>
                <a:ext uri="{FF2B5EF4-FFF2-40B4-BE49-F238E27FC236}">
                  <a16:creationId xmlns:a16="http://schemas.microsoft.com/office/drawing/2014/main" id="{ECD788FE-8934-4638-A721-8C97CC7C87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3725"/>
              <a:ext cx="136" cy="9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00" name="Oval 172">
              <a:extLst>
                <a:ext uri="{FF2B5EF4-FFF2-40B4-BE49-F238E27FC236}">
                  <a16:creationId xmlns:a16="http://schemas.microsoft.com/office/drawing/2014/main" id="{A86FADB5-F313-4794-982F-C4DDBABED5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3838"/>
              <a:ext cx="90" cy="45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704" name="Group 176">
            <a:extLst>
              <a:ext uri="{FF2B5EF4-FFF2-40B4-BE49-F238E27FC236}">
                <a16:creationId xmlns:a16="http://schemas.microsoft.com/office/drawing/2014/main" id="{626399AF-F08D-492E-8C9C-5495449C1398}"/>
              </a:ext>
            </a:extLst>
          </p:cNvPr>
          <p:cNvGrpSpPr>
            <a:grpSpLocks/>
          </p:cNvGrpSpPr>
          <p:nvPr/>
        </p:nvGrpSpPr>
        <p:grpSpPr bwMode="auto">
          <a:xfrm>
            <a:off x="7329488" y="4724400"/>
            <a:ext cx="2232025" cy="1728788"/>
            <a:chOff x="4617" y="2976"/>
            <a:chExt cx="1406" cy="1089"/>
          </a:xfrm>
        </p:grpSpPr>
        <p:sp>
          <p:nvSpPr>
            <p:cNvPr id="22697" name="AutoShape 169">
              <a:extLst>
                <a:ext uri="{FF2B5EF4-FFF2-40B4-BE49-F238E27FC236}">
                  <a16:creationId xmlns:a16="http://schemas.microsoft.com/office/drawing/2014/main" id="{4E2602FF-152B-428C-983F-DDF0C3F628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" y="2976"/>
              <a:ext cx="1406" cy="771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01" name="Oval 173">
              <a:extLst>
                <a:ext uri="{FF2B5EF4-FFF2-40B4-BE49-F238E27FC236}">
                  <a16:creationId xmlns:a16="http://schemas.microsoft.com/office/drawing/2014/main" id="{57E9600A-C27F-4DF2-B322-387852D6EA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" y="3793"/>
              <a:ext cx="226" cy="136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02" name="Oval 174">
              <a:extLst>
                <a:ext uri="{FF2B5EF4-FFF2-40B4-BE49-F238E27FC236}">
                  <a16:creationId xmlns:a16="http://schemas.microsoft.com/office/drawing/2014/main" id="{96A23C3F-75D3-442C-9696-74CBB281F5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9" y="3929"/>
              <a:ext cx="136" cy="90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03" name="Oval 175">
              <a:extLst>
                <a:ext uri="{FF2B5EF4-FFF2-40B4-BE49-F238E27FC236}">
                  <a16:creationId xmlns:a16="http://schemas.microsoft.com/office/drawing/2014/main" id="{73D10A59-E94C-47BF-A6E5-F53111C03A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5" y="4020"/>
              <a:ext cx="90" cy="45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2706" name="Text Box 178">
            <a:extLst>
              <a:ext uri="{FF2B5EF4-FFF2-40B4-BE49-F238E27FC236}">
                <a16:creationId xmlns:a16="http://schemas.microsoft.com/office/drawing/2014/main" id="{CBCDE831-0F50-4BE9-9315-1FE92426BB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7463" y="4652963"/>
            <a:ext cx="187325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 algn="ctr">
              <a:spcBef>
                <a:spcPct val="50000"/>
              </a:spcBef>
            </a:pPr>
            <a:r>
              <a:rPr lang="ja-JP" altLang="en-US" sz="2000" b="1">
                <a:solidFill>
                  <a:schemeClr val="bg1"/>
                </a:solidFill>
                <a:ea typeface="メイリオ" panose="020B0604030504040204" pitchFamily="50" charset="-128"/>
              </a:rPr>
              <a:t>何でだろう？</a:t>
            </a:r>
          </a:p>
        </p:txBody>
      </p:sp>
      <p:sp>
        <p:nvSpPr>
          <p:cNvPr id="22707" name="Text Box 179">
            <a:extLst>
              <a:ext uri="{FF2B5EF4-FFF2-40B4-BE49-F238E27FC236}">
                <a16:creationId xmlns:a16="http://schemas.microsoft.com/office/drawing/2014/main" id="{AD68DA30-A719-4264-83E0-934DB62F9D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5388" y="4941888"/>
            <a:ext cx="187325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 algn="ctr">
              <a:spcBef>
                <a:spcPct val="50000"/>
              </a:spcBef>
            </a:pPr>
            <a:r>
              <a:rPr lang="ja-JP" altLang="en-US" sz="2000" b="1">
                <a:solidFill>
                  <a:schemeClr val="bg1"/>
                </a:solidFill>
                <a:ea typeface="メイリオ" panose="020B0604030504040204" pitchFamily="50" charset="-128"/>
              </a:rPr>
              <a:t>何でだろう？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Freeform 4">
            <a:extLst>
              <a:ext uri="{FF2B5EF4-FFF2-40B4-BE49-F238E27FC236}">
                <a16:creationId xmlns:a16="http://schemas.microsoft.com/office/drawing/2014/main" id="{E5B0E164-8CF9-43D1-9E47-02A112B4409B}"/>
              </a:ext>
            </a:extLst>
          </p:cNvPr>
          <p:cNvSpPr>
            <a:spLocks/>
          </p:cNvSpPr>
          <p:nvPr/>
        </p:nvSpPr>
        <p:spPr bwMode="auto">
          <a:xfrm>
            <a:off x="1119188" y="2058988"/>
            <a:ext cx="1943100" cy="1782762"/>
          </a:xfrm>
          <a:custGeom>
            <a:avLst/>
            <a:gdLst>
              <a:gd name="T0" fmla="*/ 589 w 1633"/>
              <a:gd name="T1" fmla="*/ 1497 h 1497"/>
              <a:gd name="T2" fmla="*/ 861 w 1633"/>
              <a:gd name="T3" fmla="*/ 952 h 1497"/>
              <a:gd name="T4" fmla="*/ 1633 w 1633"/>
              <a:gd name="T5" fmla="*/ 952 h 1497"/>
              <a:gd name="T6" fmla="*/ 1633 w 1633"/>
              <a:gd name="T7" fmla="*/ 0 h 1497"/>
              <a:gd name="T8" fmla="*/ 0 w 1633"/>
              <a:gd name="T9" fmla="*/ 0 h 1497"/>
              <a:gd name="T10" fmla="*/ 0 w 1633"/>
              <a:gd name="T11" fmla="*/ 952 h 1497"/>
              <a:gd name="T12" fmla="*/ 725 w 1633"/>
              <a:gd name="T13" fmla="*/ 952 h 1497"/>
              <a:gd name="T14" fmla="*/ 589 w 1633"/>
              <a:gd name="T15" fmla="*/ 1497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33" h="1497">
                <a:moveTo>
                  <a:pt x="589" y="1497"/>
                </a:moveTo>
                <a:lnTo>
                  <a:pt x="861" y="952"/>
                </a:lnTo>
                <a:lnTo>
                  <a:pt x="1633" y="952"/>
                </a:lnTo>
                <a:lnTo>
                  <a:pt x="1633" y="0"/>
                </a:lnTo>
                <a:lnTo>
                  <a:pt x="0" y="0"/>
                </a:lnTo>
                <a:lnTo>
                  <a:pt x="0" y="952"/>
                </a:lnTo>
                <a:lnTo>
                  <a:pt x="725" y="952"/>
                </a:lnTo>
                <a:lnTo>
                  <a:pt x="589" y="1497"/>
                </a:lnTo>
                <a:close/>
              </a:path>
            </a:pathLst>
          </a:custGeom>
          <a:gradFill rotWithShape="1">
            <a:gsLst>
              <a:gs pos="0">
                <a:srgbClr val="FFFF66">
                  <a:gamma/>
                  <a:tint val="0"/>
                  <a:invGamma/>
                </a:srgbClr>
              </a:gs>
              <a:gs pos="100000">
                <a:srgbClr val="FFFF66"/>
              </a:gs>
            </a:gsLst>
            <a:lin ang="5400000" scaled="1"/>
          </a:gradFill>
          <a:ln w="3175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5" name="Freeform 5">
            <a:extLst>
              <a:ext uri="{FF2B5EF4-FFF2-40B4-BE49-F238E27FC236}">
                <a16:creationId xmlns:a16="http://schemas.microsoft.com/office/drawing/2014/main" id="{CEDE624E-BCF8-4C64-B18C-B3FE78C75FE0}"/>
              </a:ext>
            </a:extLst>
          </p:cNvPr>
          <p:cNvSpPr>
            <a:spLocks/>
          </p:cNvSpPr>
          <p:nvPr/>
        </p:nvSpPr>
        <p:spPr bwMode="auto">
          <a:xfrm>
            <a:off x="3152775" y="2058988"/>
            <a:ext cx="2754313" cy="1135062"/>
          </a:xfrm>
          <a:custGeom>
            <a:avLst/>
            <a:gdLst>
              <a:gd name="T0" fmla="*/ 1633 w 2313"/>
              <a:gd name="T1" fmla="*/ 953 h 953"/>
              <a:gd name="T2" fmla="*/ 0 w 2313"/>
              <a:gd name="T3" fmla="*/ 953 h 953"/>
              <a:gd name="T4" fmla="*/ 0 w 2313"/>
              <a:gd name="T5" fmla="*/ 0 h 953"/>
              <a:gd name="T6" fmla="*/ 1633 w 2313"/>
              <a:gd name="T7" fmla="*/ 0 h 953"/>
              <a:gd name="T8" fmla="*/ 1633 w 2313"/>
              <a:gd name="T9" fmla="*/ 363 h 953"/>
              <a:gd name="T10" fmla="*/ 2313 w 2313"/>
              <a:gd name="T11" fmla="*/ 680 h 953"/>
              <a:gd name="T12" fmla="*/ 1633 w 2313"/>
              <a:gd name="T13" fmla="*/ 544 h 953"/>
              <a:gd name="T14" fmla="*/ 1633 w 2313"/>
              <a:gd name="T15" fmla="*/ 953 h 9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13" h="953">
                <a:moveTo>
                  <a:pt x="1633" y="953"/>
                </a:moveTo>
                <a:lnTo>
                  <a:pt x="0" y="953"/>
                </a:lnTo>
                <a:lnTo>
                  <a:pt x="0" y="0"/>
                </a:lnTo>
                <a:lnTo>
                  <a:pt x="1633" y="0"/>
                </a:lnTo>
                <a:lnTo>
                  <a:pt x="1633" y="363"/>
                </a:lnTo>
                <a:lnTo>
                  <a:pt x="2313" y="680"/>
                </a:lnTo>
                <a:lnTo>
                  <a:pt x="1633" y="544"/>
                </a:lnTo>
                <a:lnTo>
                  <a:pt x="1633" y="953"/>
                </a:lnTo>
                <a:close/>
              </a:path>
            </a:pathLst>
          </a:custGeom>
          <a:gradFill rotWithShape="1">
            <a:gsLst>
              <a:gs pos="0">
                <a:srgbClr val="FFFF66">
                  <a:gamma/>
                  <a:tint val="0"/>
                  <a:invGamma/>
                </a:srgbClr>
              </a:gs>
              <a:gs pos="100000">
                <a:srgbClr val="FFFF66"/>
              </a:gs>
            </a:gsLst>
            <a:lin ang="5400000" scaled="1"/>
          </a:gradFill>
          <a:ln w="3175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8" name="Freeform 8">
            <a:extLst>
              <a:ext uri="{FF2B5EF4-FFF2-40B4-BE49-F238E27FC236}">
                <a16:creationId xmlns:a16="http://schemas.microsoft.com/office/drawing/2014/main" id="{201ADBC9-9707-41A1-8FDB-EEFC576333A8}"/>
              </a:ext>
            </a:extLst>
          </p:cNvPr>
          <p:cNvSpPr>
            <a:spLocks/>
          </p:cNvSpPr>
          <p:nvPr/>
        </p:nvSpPr>
        <p:spPr bwMode="auto">
          <a:xfrm>
            <a:off x="3152775" y="115888"/>
            <a:ext cx="1944688" cy="1835150"/>
          </a:xfrm>
          <a:custGeom>
            <a:avLst/>
            <a:gdLst>
              <a:gd name="T0" fmla="*/ 1633 w 1633"/>
              <a:gd name="T1" fmla="*/ 589 h 1542"/>
              <a:gd name="T2" fmla="*/ 1633 w 1633"/>
              <a:gd name="T3" fmla="*/ 1542 h 1542"/>
              <a:gd name="T4" fmla="*/ 0 w 1633"/>
              <a:gd name="T5" fmla="*/ 1542 h 1542"/>
              <a:gd name="T6" fmla="*/ 0 w 1633"/>
              <a:gd name="T7" fmla="*/ 589 h 1542"/>
              <a:gd name="T8" fmla="*/ 635 w 1633"/>
              <a:gd name="T9" fmla="*/ 589 h 1542"/>
              <a:gd name="T10" fmla="*/ 862 w 1633"/>
              <a:gd name="T11" fmla="*/ 0 h 1542"/>
              <a:gd name="T12" fmla="*/ 816 w 1633"/>
              <a:gd name="T13" fmla="*/ 589 h 1542"/>
              <a:gd name="T14" fmla="*/ 1633 w 1633"/>
              <a:gd name="T15" fmla="*/ 589 h 1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33" h="1542">
                <a:moveTo>
                  <a:pt x="1633" y="589"/>
                </a:moveTo>
                <a:lnTo>
                  <a:pt x="1633" y="1542"/>
                </a:lnTo>
                <a:lnTo>
                  <a:pt x="0" y="1542"/>
                </a:lnTo>
                <a:lnTo>
                  <a:pt x="0" y="589"/>
                </a:lnTo>
                <a:lnTo>
                  <a:pt x="635" y="589"/>
                </a:lnTo>
                <a:lnTo>
                  <a:pt x="862" y="0"/>
                </a:lnTo>
                <a:lnTo>
                  <a:pt x="816" y="589"/>
                </a:lnTo>
                <a:lnTo>
                  <a:pt x="1633" y="589"/>
                </a:lnTo>
                <a:close/>
              </a:path>
            </a:pathLst>
          </a:custGeom>
          <a:gradFill rotWithShape="1">
            <a:gsLst>
              <a:gs pos="0">
                <a:srgbClr val="FFFF66">
                  <a:gamma/>
                  <a:tint val="0"/>
                  <a:invGamma/>
                </a:srgbClr>
              </a:gs>
              <a:gs pos="100000">
                <a:srgbClr val="FFFF66"/>
              </a:gs>
            </a:gsLst>
            <a:lin ang="5400000" scaled="1"/>
          </a:gradFill>
          <a:ln w="3175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9" name="Freeform 9">
            <a:extLst>
              <a:ext uri="{FF2B5EF4-FFF2-40B4-BE49-F238E27FC236}">
                <a16:creationId xmlns:a16="http://schemas.microsoft.com/office/drawing/2014/main" id="{6D169CF5-3661-48AF-B37C-81B9BB04C239}"/>
              </a:ext>
            </a:extLst>
          </p:cNvPr>
          <p:cNvSpPr>
            <a:spLocks/>
          </p:cNvSpPr>
          <p:nvPr/>
        </p:nvSpPr>
        <p:spPr bwMode="auto">
          <a:xfrm>
            <a:off x="146050" y="817563"/>
            <a:ext cx="2916238" cy="1133475"/>
          </a:xfrm>
          <a:custGeom>
            <a:avLst/>
            <a:gdLst>
              <a:gd name="T0" fmla="*/ 817 w 2450"/>
              <a:gd name="T1" fmla="*/ 0 h 953"/>
              <a:gd name="T2" fmla="*/ 2450 w 2450"/>
              <a:gd name="T3" fmla="*/ 0 h 953"/>
              <a:gd name="T4" fmla="*/ 2450 w 2450"/>
              <a:gd name="T5" fmla="*/ 953 h 953"/>
              <a:gd name="T6" fmla="*/ 817 w 2450"/>
              <a:gd name="T7" fmla="*/ 953 h 953"/>
              <a:gd name="T8" fmla="*/ 817 w 2450"/>
              <a:gd name="T9" fmla="*/ 545 h 953"/>
              <a:gd name="T10" fmla="*/ 0 w 2450"/>
              <a:gd name="T11" fmla="*/ 635 h 953"/>
              <a:gd name="T12" fmla="*/ 817 w 2450"/>
              <a:gd name="T13" fmla="*/ 409 h 953"/>
              <a:gd name="T14" fmla="*/ 817 w 2450"/>
              <a:gd name="T15" fmla="*/ 0 h 9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50" h="953">
                <a:moveTo>
                  <a:pt x="817" y="0"/>
                </a:moveTo>
                <a:lnTo>
                  <a:pt x="2450" y="0"/>
                </a:lnTo>
                <a:lnTo>
                  <a:pt x="2450" y="953"/>
                </a:lnTo>
                <a:lnTo>
                  <a:pt x="817" y="953"/>
                </a:lnTo>
                <a:lnTo>
                  <a:pt x="817" y="545"/>
                </a:lnTo>
                <a:lnTo>
                  <a:pt x="0" y="635"/>
                </a:lnTo>
                <a:lnTo>
                  <a:pt x="817" y="409"/>
                </a:lnTo>
                <a:lnTo>
                  <a:pt x="817" y="0"/>
                </a:lnTo>
                <a:close/>
              </a:path>
            </a:pathLst>
          </a:custGeom>
          <a:gradFill rotWithShape="1">
            <a:gsLst>
              <a:gs pos="0">
                <a:srgbClr val="FFFF66">
                  <a:gamma/>
                  <a:tint val="0"/>
                  <a:invGamma/>
                </a:srgbClr>
              </a:gs>
              <a:gs pos="100000">
                <a:srgbClr val="FFFF66"/>
              </a:gs>
            </a:gsLst>
            <a:lin ang="5400000" scaled="1"/>
          </a:gradFill>
          <a:ln w="3175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8" name="Freeform 18">
            <a:extLst>
              <a:ext uri="{FF2B5EF4-FFF2-40B4-BE49-F238E27FC236}">
                <a16:creationId xmlns:a16="http://schemas.microsoft.com/office/drawing/2014/main" id="{F0B4374D-3F31-4DDE-9948-81D5AFD3B339}"/>
              </a:ext>
            </a:extLst>
          </p:cNvPr>
          <p:cNvSpPr>
            <a:spLocks/>
          </p:cNvSpPr>
          <p:nvPr/>
        </p:nvSpPr>
        <p:spPr bwMode="auto">
          <a:xfrm>
            <a:off x="200025" y="3933825"/>
            <a:ext cx="1223963" cy="1655763"/>
          </a:xfrm>
          <a:custGeom>
            <a:avLst/>
            <a:gdLst>
              <a:gd name="T0" fmla="*/ 499 w 1270"/>
              <a:gd name="T1" fmla="*/ 816 h 1043"/>
              <a:gd name="T2" fmla="*/ 0 w 1270"/>
              <a:gd name="T3" fmla="*/ 816 h 1043"/>
              <a:gd name="T4" fmla="*/ 0 w 1270"/>
              <a:gd name="T5" fmla="*/ 0 h 1043"/>
              <a:gd name="T6" fmla="*/ 1270 w 1270"/>
              <a:gd name="T7" fmla="*/ 0 h 1043"/>
              <a:gd name="T8" fmla="*/ 1270 w 1270"/>
              <a:gd name="T9" fmla="*/ 816 h 1043"/>
              <a:gd name="T10" fmla="*/ 771 w 1270"/>
              <a:gd name="T11" fmla="*/ 816 h 1043"/>
              <a:gd name="T12" fmla="*/ 635 w 1270"/>
              <a:gd name="T13" fmla="*/ 1043 h 1043"/>
              <a:gd name="T14" fmla="*/ 499 w 1270"/>
              <a:gd name="T15" fmla="*/ 816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0" h="1043">
                <a:moveTo>
                  <a:pt x="499" y="816"/>
                </a:moveTo>
                <a:lnTo>
                  <a:pt x="0" y="816"/>
                </a:lnTo>
                <a:lnTo>
                  <a:pt x="0" y="0"/>
                </a:lnTo>
                <a:lnTo>
                  <a:pt x="1270" y="0"/>
                </a:lnTo>
                <a:lnTo>
                  <a:pt x="1270" y="816"/>
                </a:lnTo>
                <a:lnTo>
                  <a:pt x="771" y="816"/>
                </a:lnTo>
                <a:lnTo>
                  <a:pt x="635" y="1043"/>
                </a:lnTo>
                <a:lnTo>
                  <a:pt x="499" y="816"/>
                </a:lnTo>
                <a:close/>
              </a:path>
            </a:pathLst>
          </a:custGeom>
          <a:solidFill>
            <a:schemeClr val="bg1"/>
          </a:solidFill>
          <a:ln w="3175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9" name="Freeform 19">
            <a:extLst>
              <a:ext uri="{FF2B5EF4-FFF2-40B4-BE49-F238E27FC236}">
                <a16:creationId xmlns:a16="http://schemas.microsoft.com/office/drawing/2014/main" id="{9943E90A-8F6A-4701-ABED-A5AB8A8BD096}"/>
              </a:ext>
            </a:extLst>
          </p:cNvPr>
          <p:cNvSpPr>
            <a:spLocks/>
          </p:cNvSpPr>
          <p:nvPr/>
        </p:nvSpPr>
        <p:spPr bwMode="auto">
          <a:xfrm rot="10800000">
            <a:off x="1497013" y="3573463"/>
            <a:ext cx="1223962" cy="1655762"/>
          </a:xfrm>
          <a:custGeom>
            <a:avLst/>
            <a:gdLst>
              <a:gd name="T0" fmla="*/ 499 w 1270"/>
              <a:gd name="T1" fmla="*/ 816 h 1043"/>
              <a:gd name="T2" fmla="*/ 0 w 1270"/>
              <a:gd name="T3" fmla="*/ 816 h 1043"/>
              <a:gd name="T4" fmla="*/ 0 w 1270"/>
              <a:gd name="T5" fmla="*/ 0 h 1043"/>
              <a:gd name="T6" fmla="*/ 1270 w 1270"/>
              <a:gd name="T7" fmla="*/ 0 h 1043"/>
              <a:gd name="T8" fmla="*/ 1270 w 1270"/>
              <a:gd name="T9" fmla="*/ 816 h 1043"/>
              <a:gd name="T10" fmla="*/ 771 w 1270"/>
              <a:gd name="T11" fmla="*/ 816 h 1043"/>
              <a:gd name="T12" fmla="*/ 635 w 1270"/>
              <a:gd name="T13" fmla="*/ 1043 h 1043"/>
              <a:gd name="T14" fmla="*/ 499 w 1270"/>
              <a:gd name="T15" fmla="*/ 816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0" h="1043">
                <a:moveTo>
                  <a:pt x="499" y="816"/>
                </a:moveTo>
                <a:lnTo>
                  <a:pt x="0" y="816"/>
                </a:lnTo>
                <a:lnTo>
                  <a:pt x="0" y="0"/>
                </a:lnTo>
                <a:lnTo>
                  <a:pt x="1270" y="0"/>
                </a:lnTo>
                <a:lnTo>
                  <a:pt x="1270" y="816"/>
                </a:lnTo>
                <a:lnTo>
                  <a:pt x="771" y="816"/>
                </a:lnTo>
                <a:lnTo>
                  <a:pt x="635" y="1043"/>
                </a:lnTo>
                <a:lnTo>
                  <a:pt x="499" y="816"/>
                </a:lnTo>
                <a:close/>
              </a:path>
            </a:pathLst>
          </a:custGeom>
          <a:solidFill>
            <a:schemeClr val="bg1"/>
          </a:solidFill>
          <a:ln w="3175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04" name="Text Box 24">
            <a:extLst>
              <a:ext uri="{FF2B5EF4-FFF2-40B4-BE49-F238E27FC236}">
                <a16:creationId xmlns:a16="http://schemas.microsoft.com/office/drawing/2014/main" id="{C0E7B6D2-F0E9-4066-9ABE-B902493CF7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6650" y="836613"/>
            <a:ext cx="1944688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0505" name="Text Box 25">
            <a:extLst>
              <a:ext uri="{FF2B5EF4-FFF2-40B4-BE49-F238E27FC236}">
                <a16:creationId xmlns:a16="http://schemas.microsoft.com/office/drawing/2014/main" id="{B02C9C87-088C-4AF2-8296-FE02BCC57B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2775" y="836613"/>
            <a:ext cx="1944688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0506" name="Text Box 26">
            <a:extLst>
              <a:ext uri="{FF2B5EF4-FFF2-40B4-BE49-F238E27FC236}">
                <a16:creationId xmlns:a16="http://schemas.microsoft.com/office/drawing/2014/main" id="{D8C89892-2DBC-4848-957A-85EADDB024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6650" y="2060575"/>
            <a:ext cx="1944688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0507" name="Text Box 27">
            <a:extLst>
              <a:ext uri="{FF2B5EF4-FFF2-40B4-BE49-F238E27FC236}">
                <a16:creationId xmlns:a16="http://schemas.microsoft.com/office/drawing/2014/main" id="{B07BE2C6-DCB1-439E-BCEA-D668569D10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2775" y="2060575"/>
            <a:ext cx="1944688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grpSp>
        <p:nvGrpSpPr>
          <p:cNvPr id="20516" name="Group 36">
            <a:extLst>
              <a:ext uri="{FF2B5EF4-FFF2-40B4-BE49-F238E27FC236}">
                <a16:creationId xmlns:a16="http://schemas.microsoft.com/office/drawing/2014/main" id="{A76D1252-F61D-454E-B150-98DB801475A8}"/>
              </a:ext>
            </a:extLst>
          </p:cNvPr>
          <p:cNvGrpSpPr>
            <a:grpSpLocks/>
          </p:cNvGrpSpPr>
          <p:nvPr/>
        </p:nvGrpSpPr>
        <p:grpSpPr bwMode="auto">
          <a:xfrm>
            <a:off x="6048375" y="115888"/>
            <a:ext cx="3097213" cy="1081087"/>
            <a:chOff x="3810" y="73"/>
            <a:chExt cx="1951" cy="681"/>
          </a:xfrm>
        </p:grpSpPr>
        <p:sp>
          <p:nvSpPr>
            <p:cNvPr id="20497" name="Rectangle 17">
              <a:extLst>
                <a:ext uri="{FF2B5EF4-FFF2-40B4-BE49-F238E27FC236}">
                  <a16:creationId xmlns:a16="http://schemas.microsoft.com/office/drawing/2014/main" id="{3EE17057-E615-45D7-9CB5-58CAD5F052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0" y="345"/>
              <a:ext cx="1951" cy="408"/>
            </a:xfrm>
            <a:prstGeom prst="rect">
              <a:avLst/>
            </a:prstGeom>
            <a:solidFill>
              <a:srgbClr val="80808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00" name="AutoShape 20">
              <a:extLst>
                <a:ext uri="{FF2B5EF4-FFF2-40B4-BE49-F238E27FC236}">
                  <a16:creationId xmlns:a16="http://schemas.microsoft.com/office/drawing/2014/main" id="{D72E1826-9657-43EF-93FF-92AD4F220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2" y="73"/>
              <a:ext cx="227" cy="318"/>
            </a:xfrm>
            <a:prstGeom prst="triangle">
              <a:avLst>
                <a:gd name="adj" fmla="val 50000"/>
              </a:avLst>
            </a:prstGeom>
            <a:solidFill>
              <a:srgbClr val="80808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1" name="Rectangle 31">
              <a:extLst>
                <a:ext uri="{FF2B5EF4-FFF2-40B4-BE49-F238E27FC236}">
                  <a16:creationId xmlns:a16="http://schemas.microsoft.com/office/drawing/2014/main" id="{72E087E7-80F8-4071-B0CF-E7C58F502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0" y="346"/>
              <a:ext cx="1951" cy="4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2" name="AutoShape 32">
              <a:extLst>
                <a:ext uri="{FF2B5EF4-FFF2-40B4-BE49-F238E27FC236}">
                  <a16:creationId xmlns:a16="http://schemas.microsoft.com/office/drawing/2014/main" id="{A89AE2AA-7791-43C7-A8CE-8CD633E066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2" y="74"/>
              <a:ext cx="227" cy="318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519" name="Group 39">
            <a:extLst>
              <a:ext uri="{FF2B5EF4-FFF2-40B4-BE49-F238E27FC236}">
                <a16:creationId xmlns:a16="http://schemas.microsoft.com/office/drawing/2014/main" id="{C452CDB9-6F31-4BCC-A537-07C93C333B37}"/>
              </a:ext>
            </a:extLst>
          </p:cNvPr>
          <p:cNvGrpSpPr>
            <a:grpSpLocks/>
          </p:cNvGrpSpPr>
          <p:nvPr/>
        </p:nvGrpSpPr>
        <p:grpSpPr bwMode="auto">
          <a:xfrm>
            <a:off x="6048375" y="2708275"/>
            <a:ext cx="3097213" cy="1009650"/>
            <a:chOff x="3810" y="1706"/>
            <a:chExt cx="1951" cy="636"/>
          </a:xfrm>
        </p:grpSpPr>
        <p:sp>
          <p:nvSpPr>
            <p:cNvPr id="20496" name="Rectangle 16">
              <a:extLst>
                <a:ext uri="{FF2B5EF4-FFF2-40B4-BE49-F238E27FC236}">
                  <a16:creationId xmlns:a16="http://schemas.microsoft.com/office/drawing/2014/main" id="{6FEA23FA-8B29-404E-A128-7C43096CA8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0" y="1706"/>
              <a:ext cx="1951" cy="408"/>
            </a:xfrm>
            <a:prstGeom prst="rect">
              <a:avLst/>
            </a:prstGeom>
            <a:solidFill>
              <a:srgbClr val="80808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01" name="AutoShape 21">
              <a:extLst>
                <a:ext uri="{FF2B5EF4-FFF2-40B4-BE49-F238E27FC236}">
                  <a16:creationId xmlns:a16="http://schemas.microsoft.com/office/drawing/2014/main" id="{7DD5C543-3D3B-4F29-9442-6F65121CCE4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672" y="2023"/>
              <a:ext cx="227" cy="318"/>
            </a:xfrm>
            <a:prstGeom prst="triangle">
              <a:avLst>
                <a:gd name="adj" fmla="val 50000"/>
              </a:avLst>
            </a:prstGeom>
            <a:solidFill>
              <a:srgbClr val="80808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0" name="Rectangle 30">
              <a:extLst>
                <a:ext uri="{FF2B5EF4-FFF2-40B4-BE49-F238E27FC236}">
                  <a16:creationId xmlns:a16="http://schemas.microsoft.com/office/drawing/2014/main" id="{B0BD3D9D-8EAD-40D4-8856-24AAB72F33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0" y="1707"/>
              <a:ext cx="1951" cy="4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3" name="AutoShape 33">
              <a:extLst>
                <a:ext uri="{FF2B5EF4-FFF2-40B4-BE49-F238E27FC236}">
                  <a16:creationId xmlns:a16="http://schemas.microsoft.com/office/drawing/2014/main" id="{A79B3E91-E403-4F3C-A758-0DE36DFD307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672" y="2024"/>
              <a:ext cx="227" cy="318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517" name="Group 37">
            <a:extLst>
              <a:ext uri="{FF2B5EF4-FFF2-40B4-BE49-F238E27FC236}">
                <a16:creationId xmlns:a16="http://schemas.microsoft.com/office/drawing/2014/main" id="{1BC9C07E-C27B-41A1-8B75-F6DA14A664AD}"/>
              </a:ext>
            </a:extLst>
          </p:cNvPr>
          <p:cNvGrpSpPr>
            <a:grpSpLocks/>
          </p:cNvGrpSpPr>
          <p:nvPr/>
        </p:nvGrpSpPr>
        <p:grpSpPr bwMode="auto">
          <a:xfrm>
            <a:off x="5473700" y="1268413"/>
            <a:ext cx="3671888" cy="649287"/>
            <a:chOff x="3448" y="799"/>
            <a:chExt cx="2313" cy="409"/>
          </a:xfrm>
        </p:grpSpPr>
        <p:sp>
          <p:nvSpPr>
            <p:cNvPr id="20494" name="Rectangle 14">
              <a:extLst>
                <a:ext uri="{FF2B5EF4-FFF2-40B4-BE49-F238E27FC236}">
                  <a16:creationId xmlns:a16="http://schemas.microsoft.com/office/drawing/2014/main" id="{12529338-33A3-4CDC-A5D5-A2E029E704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0" y="799"/>
              <a:ext cx="1951" cy="408"/>
            </a:xfrm>
            <a:prstGeom prst="rect">
              <a:avLst/>
            </a:prstGeom>
            <a:solidFill>
              <a:srgbClr val="80808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02" name="AutoShape 22">
              <a:extLst>
                <a:ext uri="{FF2B5EF4-FFF2-40B4-BE49-F238E27FC236}">
                  <a16:creationId xmlns:a16="http://schemas.microsoft.com/office/drawing/2014/main" id="{A0EB140F-F8E0-4114-8281-C607498A9A4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652" y="685"/>
              <a:ext cx="227" cy="636"/>
            </a:xfrm>
            <a:prstGeom prst="triangle">
              <a:avLst>
                <a:gd name="adj" fmla="val 50000"/>
              </a:avLst>
            </a:prstGeom>
            <a:solidFill>
              <a:srgbClr val="80808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08" name="Rectangle 28">
              <a:extLst>
                <a:ext uri="{FF2B5EF4-FFF2-40B4-BE49-F238E27FC236}">
                  <a16:creationId xmlns:a16="http://schemas.microsoft.com/office/drawing/2014/main" id="{53DC28B4-1A53-436E-8B5F-4A0AD66465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0" y="800"/>
              <a:ext cx="1951" cy="4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4" name="AutoShape 34">
              <a:extLst>
                <a:ext uri="{FF2B5EF4-FFF2-40B4-BE49-F238E27FC236}">
                  <a16:creationId xmlns:a16="http://schemas.microsoft.com/office/drawing/2014/main" id="{39B94DCB-648F-4C09-9841-7E78D605028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652" y="686"/>
              <a:ext cx="227" cy="6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518" name="Group 38">
            <a:extLst>
              <a:ext uri="{FF2B5EF4-FFF2-40B4-BE49-F238E27FC236}">
                <a16:creationId xmlns:a16="http://schemas.microsoft.com/office/drawing/2014/main" id="{C8DE0DFE-E0E5-4AD8-B61E-8E5A644105E2}"/>
              </a:ext>
            </a:extLst>
          </p:cNvPr>
          <p:cNvGrpSpPr>
            <a:grpSpLocks/>
          </p:cNvGrpSpPr>
          <p:nvPr/>
        </p:nvGrpSpPr>
        <p:grpSpPr bwMode="auto">
          <a:xfrm>
            <a:off x="6048375" y="1987550"/>
            <a:ext cx="3657600" cy="649288"/>
            <a:chOff x="3810" y="1252"/>
            <a:chExt cx="2304" cy="409"/>
          </a:xfrm>
        </p:grpSpPr>
        <p:sp>
          <p:nvSpPr>
            <p:cNvPr id="20495" name="Rectangle 15">
              <a:extLst>
                <a:ext uri="{FF2B5EF4-FFF2-40B4-BE49-F238E27FC236}">
                  <a16:creationId xmlns:a16="http://schemas.microsoft.com/office/drawing/2014/main" id="{1AE4B1EF-985A-49C0-98D6-8764AB96D5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0" y="1252"/>
              <a:ext cx="1951" cy="408"/>
            </a:xfrm>
            <a:prstGeom prst="rect">
              <a:avLst/>
            </a:prstGeom>
            <a:solidFill>
              <a:srgbClr val="80808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03" name="AutoShape 23">
              <a:extLst>
                <a:ext uri="{FF2B5EF4-FFF2-40B4-BE49-F238E27FC236}">
                  <a16:creationId xmlns:a16="http://schemas.microsoft.com/office/drawing/2014/main" id="{FD590748-DAD7-4D90-A7DB-1E52C70FAC5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5682" y="1139"/>
              <a:ext cx="227" cy="636"/>
            </a:xfrm>
            <a:prstGeom prst="triangle">
              <a:avLst>
                <a:gd name="adj" fmla="val 50000"/>
              </a:avLst>
            </a:prstGeom>
            <a:solidFill>
              <a:srgbClr val="80808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09" name="Rectangle 29">
              <a:extLst>
                <a:ext uri="{FF2B5EF4-FFF2-40B4-BE49-F238E27FC236}">
                  <a16:creationId xmlns:a16="http://schemas.microsoft.com/office/drawing/2014/main" id="{89817FCD-3AF4-4CE0-914F-EDF3E83123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0" y="1253"/>
              <a:ext cx="1951" cy="4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5" name="AutoShape 35">
              <a:extLst>
                <a:ext uri="{FF2B5EF4-FFF2-40B4-BE49-F238E27FC236}">
                  <a16:creationId xmlns:a16="http://schemas.microsoft.com/office/drawing/2014/main" id="{30B4EC22-5CB6-4B3B-993C-6C43FBA939C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5682" y="1140"/>
              <a:ext cx="227" cy="6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0520" name="Text Box 40">
            <a:extLst>
              <a:ext uri="{FF2B5EF4-FFF2-40B4-BE49-F238E27FC236}">
                <a16:creationId xmlns:a16="http://schemas.microsoft.com/office/drawing/2014/main" id="{BB9B0C5A-1E39-4BCC-8CEE-33847086D7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549275"/>
            <a:ext cx="3097213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0521" name="Text Box 41">
            <a:extLst>
              <a:ext uri="{FF2B5EF4-FFF2-40B4-BE49-F238E27FC236}">
                <a16:creationId xmlns:a16="http://schemas.microsoft.com/office/drawing/2014/main" id="{49BC73FD-6809-4660-933F-91698B1943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1268413"/>
            <a:ext cx="3097213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0522" name="Text Box 42">
            <a:extLst>
              <a:ext uri="{FF2B5EF4-FFF2-40B4-BE49-F238E27FC236}">
                <a16:creationId xmlns:a16="http://schemas.microsoft.com/office/drawing/2014/main" id="{F0CA2339-0D3B-4A5E-8FE3-FE9B92B16E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1989138"/>
            <a:ext cx="3097213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0523" name="Text Box 43">
            <a:extLst>
              <a:ext uri="{FF2B5EF4-FFF2-40B4-BE49-F238E27FC236}">
                <a16:creationId xmlns:a16="http://schemas.microsoft.com/office/drawing/2014/main" id="{93FE6181-8E28-43A7-9169-C95947D36A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2708275"/>
            <a:ext cx="3097213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0524" name="Text Box 44">
            <a:extLst>
              <a:ext uri="{FF2B5EF4-FFF2-40B4-BE49-F238E27FC236}">
                <a16:creationId xmlns:a16="http://schemas.microsoft.com/office/drawing/2014/main" id="{203A7276-5F4F-4C89-8D90-6F26B402D7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" y="3933825"/>
            <a:ext cx="1223963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0525" name="Text Box 45">
            <a:extLst>
              <a:ext uri="{FF2B5EF4-FFF2-40B4-BE49-F238E27FC236}">
                <a16:creationId xmlns:a16="http://schemas.microsoft.com/office/drawing/2014/main" id="{BE830A1E-1163-443E-9821-22EE00EDBC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7013" y="3933825"/>
            <a:ext cx="1223962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0532" name="Freeform 52">
            <a:extLst>
              <a:ext uri="{FF2B5EF4-FFF2-40B4-BE49-F238E27FC236}">
                <a16:creationId xmlns:a16="http://schemas.microsoft.com/office/drawing/2014/main" id="{90004CA7-E2E5-4B34-895F-F1E36D176A9A}"/>
              </a:ext>
            </a:extLst>
          </p:cNvPr>
          <p:cNvSpPr>
            <a:spLocks/>
          </p:cNvSpPr>
          <p:nvPr/>
        </p:nvSpPr>
        <p:spPr bwMode="auto">
          <a:xfrm>
            <a:off x="3711575" y="5075238"/>
            <a:ext cx="1943100" cy="1782762"/>
          </a:xfrm>
          <a:custGeom>
            <a:avLst/>
            <a:gdLst>
              <a:gd name="T0" fmla="*/ 589 w 1633"/>
              <a:gd name="T1" fmla="*/ 1497 h 1497"/>
              <a:gd name="T2" fmla="*/ 861 w 1633"/>
              <a:gd name="T3" fmla="*/ 952 h 1497"/>
              <a:gd name="T4" fmla="*/ 1633 w 1633"/>
              <a:gd name="T5" fmla="*/ 952 h 1497"/>
              <a:gd name="T6" fmla="*/ 1633 w 1633"/>
              <a:gd name="T7" fmla="*/ 0 h 1497"/>
              <a:gd name="T8" fmla="*/ 0 w 1633"/>
              <a:gd name="T9" fmla="*/ 0 h 1497"/>
              <a:gd name="T10" fmla="*/ 0 w 1633"/>
              <a:gd name="T11" fmla="*/ 952 h 1497"/>
              <a:gd name="T12" fmla="*/ 725 w 1633"/>
              <a:gd name="T13" fmla="*/ 952 h 1497"/>
              <a:gd name="T14" fmla="*/ 589 w 1633"/>
              <a:gd name="T15" fmla="*/ 1497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33" h="1497">
                <a:moveTo>
                  <a:pt x="589" y="1497"/>
                </a:moveTo>
                <a:lnTo>
                  <a:pt x="861" y="952"/>
                </a:lnTo>
                <a:lnTo>
                  <a:pt x="1633" y="952"/>
                </a:lnTo>
                <a:lnTo>
                  <a:pt x="1633" y="0"/>
                </a:lnTo>
                <a:lnTo>
                  <a:pt x="0" y="0"/>
                </a:lnTo>
                <a:lnTo>
                  <a:pt x="0" y="952"/>
                </a:lnTo>
                <a:lnTo>
                  <a:pt x="725" y="952"/>
                </a:lnTo>
                <a:lnTo>
                  <a:pt x="589" y="1497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rgbClr val="80808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20533" name="Freeform 53">
            <a:extLst>
              <a:ext uri="{FF2B5EF4-FFF2-40B4-BE49-F238E27FC236}">
                <a16:creationId xmlns:a16="http://schemas.microsoft.com/office/drawing/2014/main" id="{C2B67D2C-7208-497D-B468-95F152386557}"/>
              </a:ext>
            </a:extLst>
          </p:cNvPr>
          <p:cNvSpPr>
            <a:spLocks/>
          </p:cNvSpPr>
          <p:nvPr/>
        </p:nvSpPr>
        <p:spPr bwMode="auto">
          <a:xfrm>
            <a:off x="5745163" y="5075238"/>
            <a:ext cx="2754312" cy="1135062"/>
          </a:xfrm>
          <a:custGeom>
            <a:avLst/>
            <a:gdLst>
              <a:gd name="T0" fmla="*/ 1633 w 2313"/>
              <a:gd name="T1" fmla="*/ 953 h 953"/>
              <a:gd name="T2" fmla="*/ 0 w 2313"/>
              <a:gd name="T3" fmla="*/ 953 h 953"/>
              <a:gd name="T4" fmla="*/ 0 w 2313"/>
              <a:gd name="T5" fmla="*/ 0 h 953"/>
              <a:gd name="T6" fmla="*/ 1633 w 2313"/>
              <a:gd name="T7" fmla="*/ 0 h 953"/>
              <a:gd name="T8" fmla="*/ 1633 w 2313"/>
              <a:gd name="T9" fmla="*/ 363 h 953"/>
              <a:gd name="T10" fmla="*/ 2313 w 2313"/>
              <a:gd name="T11" fmla="*/ 680 h 953"/>
              <a:gd name="T12" fmla="*/ 1633 w 2313"/>
              <a:gd name="T13" fmla="*/ 544 h 953"/>
              <a:gd name="T14" fmla="*/ 1633 w 2313"/>
              <a:gd name="T15" fmla="*/ 953 h 9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13" h="953">
                <a:moveTo>
                  <a:pt x="1633" y="953"/>
                </a:moveTo>
                <a:lnTo>
                  <a:pt x="0" y="953"/>
                </a:lnTo>
                <a:lnTo>
                  <a:pt x="0" y="0"/>
                </a:lnTo>
                <a:lnTo>
                  <a:pt x="1633" y="0"/>
                </a:lnTo>
                <a:lnTo>
                  <a:pt x="1633" y="363"/>
                </a:lnTo>
                <a:lnTo>
                  <a:pt x="2313" y="680"/>
                </a:lnTo>
                <a:lnTo>
                  <a:pt x="1633" y="544"/>
                </a:lnTo>
                <a:lnTo>
                  <a:pt x="1633" y="953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rgbClr val="80808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20534" name="Freeform 54">
            <a:extLst>
              <a:ext uri="{FF2B5EF4-FFF2-40B4-BE49-F238E27FC236}">
                <a16:creationId xmlns:a16="http://schemas.microsoft.com/office/drawing/2014/main" id="{B3AD3AE4-A35B-4FA2-97A2-D790D76A47F4}"/>
              </a:ext>
            </a:extLst>
          </p:cNvPr>
          <p:cNvSpPr>
            <a:spLocks/>
          </p:cNvSpPr>
          <p:nvPr/>
        </p:nvSpPr>
        <p:spPr bwMode="auto">
          <a:xfrm>
            <a:off x="5745163" y="3132138"/>
            <a:ext cx="1944687" cy="1835150"/>
          </a:xfrm>
          <a:custGeom>
            <a:avLst/>
            <a:gdLst>
              <a:gd name="T0" fmla="*/ 1633 w 1633"/>
              <a:gd name="T1" fmla="*/ 589 h 1542"/>
              <a:gd name="T2" fmla="*/ 1633 w 1633"/>
              <a:gd name="T3" fmla="*/ 1542 h 1542"/>
              <a:gd name="T4" fmla="*/ 0 w 1633"/>
              <a:gd name="T5" fmla="*/ 1542 h 1542"/>
              <a:gd name="T6" fmla="*/ 0 w 1633"/>
              <a:gd name="T7" fmla="*/ 589 h 1542"/>
              <a:gd name="T8" fmla="*/ 635 w 1633"/>
              <a:gd name="T9" fmla="*/ 589 h 1542"/>
              <a:gd name="T10" fmla="*/ 862 w 1633"/>
              <a:gd name="T11" fmla="*/ 0 h 1542"/>
              <a:gd name="T12" fmla="*/ 816 w 1633"/>
              <a:gd name="T13" fmla="*/ 589 h 1542"/>
              <a:gd name="T14" fmla="*/ 1633 w 1633"/>
              <a:gd name="T15" fmla="*/ 589 h 1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33" h="1542">
                <a:moveTo>
                  <a:pt x="1633" y="589"/>
                </a:moveTo>
                <a:lnTo>
                  <a:pt x="1633" y="1542"/>
                </a:lnTo>
                <a:lnTo>
                  <a:pt x="0" y="1542"/>
                </a:lnTo>
                <a:lnTo>
                  <a:pt x="0" y="589"/>
                </a:lnTo>
                <a:lnTo>
                  <a:pt x="635" y="589"/>
                </a:lnTo>
                <a:lnTo>
                  <a:pt x="862" y="0"/>
                </a:lnTo>
                <a:lnTo>
                  <a:pt x="816" y="589"/>
                </a:lnTo>
                <a:lnTo>
                  <a:pt x="1633" y="589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rgbClr val="80808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20535" name="Freeform 55">
            <a:extLst>
              <a:ext uri="{FF2B5EF4-FFF2-40B4-BE49-F238E27FC236}">
                <a16:creationId xmlns:a16="http://schemas.microsoft.com/office/drawing/2014/main" id="{EA0C4CEC-A121-467D-BBB1-70983A328FC2}"/>
              </a:ext>
            </a:extLst>
          </p:cNvPr>
          <p:cNvSpPr>
            <a:spLocks/>
          </p:cNvSpPr>
          <p:nvPr/>
        </p:nvSpPr>
        <p:spPr bwMode="auto">
          <a:xfrm>
            <a:off x="2738438" y="3833813"/>
            <a:ext cx="2916237" cy="1133475"/>
          </a:xfrm>
          <a:custGeom>
            <a:avLst/>
            <a:gdLst>
              <a:gd name="T0" fmla="*/ 817 w 2450"/>
              <a:gd name="T1" fmla="*/ 0 h 953"/>
              <a:gd name="T2" fmla="*/ 2450 w 2450"/>
              <a:gd name="T3" fmla="*/ 0 h 953"/>
              <a:gd name="T4" fmla="*/ 2450 w 2450"/>
              <a:gd name="T5" fmla="*/ 953 h 953"/>
              <a:gd name="T6" fmla="*/ 817 w 2450"/>
              <a:gd name="T7" fmla="*/ 953 h 953"/>
              <a:gd name="T8" fmla="*/ 817 w 2450"/>
              <a:gd name="T9" fmla="*/ 545 h 953"/>
              <a:gd name="T10" fmla="*/ 0 w 2450"/>
              <a:gd name="T11" fmla="*/ 635 h 953"/>
              <a:gd name="T12" fmla="*/ 817 w 2450"/>
              <a:gd name="T13" fmla="*/ 409 h 953"/>
              <a:gd name="T14" fmla="*/ 817 w 2450"/>
              <a:gd name="T15" fmla="*/ 0 h 9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50" h="953">
                <a:moveTo>
                  <a:pt x="817" y="0"/>
                </a:moveTo>
                <a:lnTo>
                  <a:pt x="2450" y="0"/>
                </a:lnTo>
                <a:lnTo>
                  <a:pt x="2450" y="953"/>
                </a:lnTo>
                <a:lnTo>
                  <a:pt x="817" y="953"/>
                </a:lnTo>
                <a:lnTo>
                  <a:pt x="817" y="545"/>
                </a:lnTo>
                <a:lnTo>
                  <a:pt x="0" y="635"/>
                </a:lnTo>
                <a:lnTo>
                  <a:pt x="817" y="409"/>
                </a:lnTo>
                <a:lnTo>
                  <a:pt x="817" y="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rgbClr val="80808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20544" name="Text Box 64">
            <a:extLst>
              <a:ext uri="{FF2B5EF4-FFF2-40B4-BE49-F238E27FC236}">
                <a16:creationId xmlns:a16="http://schemas.microsoft.com/office/drawing/2014/main" id="{1283156C-AEE7-4A04-8BA5-2E6BB43061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9038" y="3860800"/>
            <a:ext cx="1944687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0545" name="Text Box 65">
            <a:extLst>
              <a:ext uri="{FF2B5EF4-FFF2-40B4-BE49-F238E27FC236}">
                <a16:creationId xmlns:a16="http://schemas.microsoft.com/office/drawing/2014/main" id="{648FCD63-54D2-4DDC-B75E-F3287FC1A1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5163" y="3860800"/>
            <a:ext cx="1944687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0546" name="Text Box 66">
            <a:extLst>
              <a:ext uri="{FF2B5EF4-FFF2-40B4-BE49-F238E27FC236}">
                <a16:creationId xmlns:a16="http://schemas.microsoft.com/office/drawing/2014/main" id="{141DD7B7-3EAF-45BC-A575-1964506501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9038" y="5084763"/>
            <a:ext cx="1944687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0547" name="Text Box 67">
            <a:extLst>
              <a:ext uri="{FF2B5EF4-FFF2-40B4-BE49-F238E27FC236}">
                <a16:creationId xmlns:a16="http://schemas.microsoft.com/office/drawing/2014/main" id="{E436943C-C28E-4AB3-99CE-5C90CA83F1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5163" y="5084763"/>
            <a:ext cx="1944687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0549" name="Freeform 69">
            <a:extLst>
              <a:ext uri="{FF2B5EF4-FFF2-40B4-BE49-F238E27FC236}">
                <a16:creationId xmlns:a16="http://schemas.microsoft.com/office/drawing/2014/main" id="{0BF469C4-EBC9-468A-8553-0493DC866755}"/>
              </a:ext>
            </a:extLst>
          </p:cNvPr>
          <p:cNvSpPr>
            <a:spLocks/>
          </p:cNvSpPr>
          <p:nvPr/>
        </p:nvSpPr>
        <p:spPr bwMode="auto">
          <a:xfrm>
            <a:off x="7977188" y="3500438"/>
            <a:ext cx="1800225" cy="1079500"/>
          </a:xfrm>
          <a:custGeom>
            <a:avLst/>
            <a:gdLst>
              <a:gd name="T0" fmla="*/ 1270 w 1270"/>
              <a:gd name="T1" fmla="*/ 0 h 680"/>
              <a:gd name="T2" fmla="*/ 0 w 1270"/>
              <a:gd name="T3" fmla="*/ 0 h 680"/>
              <a:gd name="T4" fmla="*/ 0 w 1270"/>
              <a:gd name="T5" fmla="*/ 363 h 680"/>
              <a:gd name="T6" fmla="*/ 726 w 1270"/>
              <a:gd name="T7" fmla="*/ 363 h 680"/>
              <a:gd name="T8" fmla="*/ 544 w 1270"/>
              <a:gd name="T9" fmla="*/ 680 h 680"/>
              <a:gd name="T10" fmla="*/ 816 w 1270"/>
              <a:gd name="T11" fmla="*/ 363 h 680"/>
              <a:gd name="T12" fmla="*/ 1270 w 1270"/>
              <a:gd name="T13" fmla="*/ 363 h 680"/>
              <a:gd name="T14" fmla="*/ 1270 w 1270"/>
              <a:gd name="T15" fmla="*/ 0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0" h="680">
                <a:moveTo>
                  <a:pt x="1270" y="0"/>
                </a:moveTo>
                <a:lnTo>
                  <a:pt x="0" y="0"/>
                </a:lnTo>
                <a:lnTo>
                  <a:pt x="0" y="363"/>
                </a:lnTo>
                <a:lnTo>
                  <a:pt x="726" y="363"/>
                </a:lnTo>
                <a:lnTo>
                  <a:pt x="544" y="680"/>
                </a:lnTo>
                <a:lnTo>
                  <a:pt x="816" y="363"/>
                </a:lnTo>
                <a:lnTo>
                  <a:pt x="1270" y="363"/>
                </a:lnTo>
                <a:lnTo>
                  <a:pt x="1270" y="0"/>
                </a:lnTo>
                <a:close/>
              </a:path>
            </a:pathLst>
          </a:custGeom>
          <a:solidFill>
            <a:srgbClr val="99CCFF"/>
          </a:solidFill>
          <a:ln w="3810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50" name="Freeform 70">
            <a:extLst>
              <a:ext uri="{FF2B5EF4-FFF2-40B4-BE49-F238E27FC236}">
                <a16:creationId xmlns:a16="http://schemas.microsoft.com/office/drawing/2014/main" id="{E284D5FF-9E03-4CFF-8F46-9D4ADDD9F240}"/>
              </a:ext>
            </a:extLst>
          </p:cNvPr>
          <p:cNvSpPr>
            <a:spLocks/>
          </p:cNvSpPr>
          <p:nvPr/>
        </p:nvSpPr>
        <p:spPr bwMode="auto">
          <a:xfrm>
            <a:off x="8048625" y="4221163"/>
            <a:ext cx="1728788" cy="863600"/>
          </a:xfrm>
          <a:custGeom>
            <a:avLst/>
            <a:gdLst>
              <a:gd name="T0" fmla="*/ 0 w 1089"/>
              <a:gd name="T1" fmla="*/ 317 h 544"/>
              <a:gd name="T2" fmla="*/ 0 w 1089"/>
              <a:gd name="T3" fmla="*/ 544 h 544"/>
              <a:gd name="T4" fmla="*/ 1089 w 1089"/>
              <a:gd name="T5" fmla="*/ 544 h 544"/>
              <a:gd name="T6" fmla="*/ 1089 w 1089"/>
              <a:gd name="T7" fmla="*/ 317 h 544"/>
              <a:gd name="T8" fmla="*/ 635 w 1089"/>
              <a:gd name="T9" fmla="*/ 317 h 544"/>
              <a:gd name="T10" fmla="*/ 545 w 1089"/>
              <a:gd name="T11" fmla="*/ 0 h 544"/>
              <a:gd name="T12" fmla="*/ 545 w 1089"/>
              <a:gd name="T13" fmla="*/ 317 h 544"/>
              <a:gd name="T14" fmla="*/ 0 w 1089"/>
              <a:gd name="T15" fmla="*/ 317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89" h="544">
                <a:moveTo>
                  <a:pt x="0" y="317"/>
                </a:moveTo>
                <a:lnTo>
                  <a:pt x="0" y="544"/>
                </a:lnTo>
                <a:lnTo>
                  <a:pt x="1089" y="544"/>
                </a:lnTo>
                <a:lnTo>
                  <a:pt x="1089" y="317"/>
                </a:lnTo>
                <a:lnTo>
                  <a:pt x="635" y="317"/>
                </a:lnTo>
                <a:lnTo>
                  <a:pt x="545" y="0"/>
                </a:lnTo>
                <a:lnTo>
                  <a:pt x="545" y="317"/>
                </a:lnTo>
                <a:lnTo>
                  <a:pt x="0" y="317"/>
                </a:lnTo>
                <a:close/>
              </a:path>
            </a:pathLst>
          </a:custGeom>
          <a:solidFill>
            <a:srgbClr val="FF99CC"/>
          </a:solidFill>
          <a:ln w="3810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51" name="Freeform 71">
            <a:extLst>
              <a:ext uri="{FF2B5EF4-FFF2-40B4-BE49-F238E27FC236}">
                <a16:creationId xmlns:a16="http://schemas.microsoft.com/office/drawing/2014/main" id="{88BDD98C-49A8-4235-8418-ADE3EFF82935}"/>
              </a:ext>
            </a:extLst>
          </p:cNvPr>
          <p:cNvSpPr>
            <a:spLocks/>
          </p:cNvSpPr>
          <p:nvPr/>
        </p:nvSpPr>
        <p:spPr bwMode="auto">
          <a:xfrm>
            <a:off x="7977188" y="5300663"/>
            <a:ext cx="1655762" cy="1223962"/>
          </a:xfrm>
          <a:custGeom>
            <a:avLst/>
            <a:gdLst>
              <a:gd name="T0" fmla="*/ 1043 w 1043"/>
              <a:gd name="T1" fmla="*/ 0 h 771"/>
              <a:gd name="T2" fmla="*/ 318 w 1043"/>
              <a:gd name="T3" fmla="*/ 0 h 771"/>
              <a:gd name="T4" fmla="*/ 318 w 1043"/>
              <a:gd name="T5" fmla="*/ 227 h 771"/>
              <a:gd name="T6" fmla="*/ 0 w 1043"/>
              <a:gd name="T7" fmla="*/ 409 h 771"/>
              <a:gd name="T8" fmla="*/ 318 w 1043"/>
              <a:gd name="T9" fmla="*/ 318 h 771"/>
              <a:gd name="T10" fmla="*/ 318 w 1043"/>
              <a:gd name="T11" fmla="*/ 771 h 771"/>
              <a:gd name="T12" fmla="*/ 1043 w 1043"/>
              <a:gd name="T13" fmla="*/ 771 h 771"/>
              <a:gd name="T14" fmla="*/ 1043 w 1043"/>
              <a:gd name="T15" fmla="*/ 0 h 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43" h="771">
                <a:moveTo>
                  <a:pt x="1043" y="0"/>
                </a:moveTo>
                <a:lnTo>
                  <a:pt x="318" y="0"/>
                </a:lnTo>
                <a:lnTo>
                  <a:pt x="318" y="227"/>
                </a:lnTo>
                <a:lnTo>
                  <a:pt x="0" y="409"/>
                </a:lnTo>
                <a:lnTo>
                  <a:pt x="318" y="318"/>
                </a:lnTo>
                <a:lnTo>
                  <a:pt x="318" y="771"/>
                </a:lnTo>
                <a:lnTo>
                  <a:pt x="1043" y="771"/>
                </a:lnTo>
                <a:lnTo>
                  <a:pt x="1043" y="0"/>
                </a:lnTo>
                <a:close/>
              </a:path>
            </a:pathLst>
          </a:custGeom>
          <a:solidFill>
            <a:srgbClr val="FFFF99"/>
          </a:solidFill>
          <a:ln w="3810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52" name="Freeform 72">
            <a:extLst>
              <a:ext uri="{FF2B5EF4-FFF2-40B4-BE49-F238E27FC236}">
                <a16:creationId xmlns:a16="http://schemas.microsoft.com/office/drawing/2014/main" id="{1EA6CF62-8A32-4BD9-8C2B-18784C235D15}"/>
              </a:ext>
            </a:extLst>
          </p:cNvPr>
          <p:cNvSpPr>
            <a:spLocks/>
          </p:cNvSpPr>
          <p:nvPr/>
        </p:nvSpPr>
        <p:spPr bwMode="auto">
          <a:xfrm>
            <a:off x="128588" y="188913"/>
            <a:ext cx="3529012" cy="431800"/>
          </a:xfrm>
          <a:custGeom>
            <a:avLst/>
            <a:gdLst>
              <a:gd name="T0" fmla="*/ 2223 w 2223"/>
              <a:gd name="T1" fmla="*/ 0 h 272"/>
              <a:gd name="T2" fmla="*/ 227 w 2223"/>
              <a:gd name="T3" fmla="*/ 0 h 272"/>
              <a:gd name="T4" fmla="*/ 227 w 2223"/>
              <a:gd name="T5" fmla="*/ 91 h 272"/>
              <a:gd name="T6" fmla="*/ 0 w 2223"/>
              <a:gd name="T7" fmla="*/ 136 h 272"/>
              <a:gd name="T8" fmla="*/ 227 w 2223"/>
              <a:gd name="T9" fmla="*/ 181 h 272"/>
              <a:gd name="T10" fmla="*/ 227 w 2223"/>
              <a:gd name="T11" fmla="*/ 272 h 272"/>
              <a:gd name="T12" fmla="*/ 2223 w 2223"/>
              <a:gd name="T13" fmla="*/ 272 h 272"/>
              <a:gd name="T14" fmla="*/ 2223 w 2223"/>
              <a:gd name="T1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23" h="272">
                <a:moveTo>
                  <a:pt x="2223" y="0"/>
                </a:moveTo>
                <a:lnTo>
                  <a:pt x="227" y="0"/>
                </a:lnTo>
                <a:lnTo>
                  <a:pt x="227" y="91"/>
                </a:lnTo>
                <a:lnTo>
                  <a:pt x="0" y="136"/>
                </a:lnTo>
                <a:lnTo>
                  <a:pt x="227" y="181"/>
                </a:lnTo>
                <a:lnTo>
                  <a:pt x="227" y="272"/>
                </a:lnTo>
                <a:lnTo>
                  <a:pt x="2223" y="272"/>
                </a:lnTo>
                <a:lnTo>
                  <a:pt x="2223" y="0"/>
                </a:lnTo>
                <a:close/>
              </a:path>
            </a:pathLst>
          </a:custGeom>
          <a:solidFill>
            <a:srgbClr val="CCFFCC"/>
          </a:solidFill>
          <a:ln w="3810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56" name="Freeform 76">
            <a:extLst>
              <a:ext uri="{FF2B5EF4-FFF2-40B4-BE49-F238E27FC236}">
                <a16:creationId xmlns:a16="http://schemas.microsoft.com/office/drawing/2014/main" id="{BFC84B8C-75C1-44A1-93FC-C411A1FE0359}"/>
              </a:ext>
            </a:extLst>
          </p:cNvPr>
          <p:cNvSpPr>
            <a:spLocks/>
          </p:cNvSpPr>
          <p:nvPr/>
        </p:nvSpPr>
        <p:spPr bwMode="auto">
          <a:xfrm>
            <a:off x="4592638" y="115888"/>
            <a:ext cx="1223962" cy="1081087"/>
          </a:xfrm>
          <a:custGeom>
            <a:avLst/>
            <a:gdLst>
              <a:gd name="T0" fmla="*/ 499 w 771"/>
              <a:gd name="T1" fmla="*/ 273 h 681"/>
              <a:gd name="T2" fmla="*/ 0 w 771"/>
              <a:gd name="T3" fmla="*/ 273 h 681"/>
              <a:gd name="T4" fmla="*/ 0 w 771"/>
              <a:gd name="T5" fmla="*/ 0 h 681"/>
              <a:gd name="T6" fmla="*/ 771 w 771"/>
              <a:gd name="T7" fmla="*/ 0 h 681"/>
              <a:gd name="T8" fmla="*/ 771 w 771"/>
              <a:gd name="T9" fmla="*/ 273 h 681"/>
              <a:gd name="T10" fmla="*/ 590 w 771"/>
              <a:gd name="T11" fmla="*/ 273 h 681"/>
              <a:gd name="T12" fmla="*/ 499 w 771"/>
              <a:gd name="T13" fmla="*/ 681 h 681"/>
              <a:gd name="T14" fmla="*/ 499 w 771"/>
              <a:gd name="T15" fmla="*/ 273 h 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1" h="681">
                <a:moveTo>
                  <a:pt x="499" y="273"/>
                </a:moveTo>
                <a:lnTo>
                  <a:pt x="0" y="273"/>
                </a:lnTo>
                <a:lnTo>
                  <a:pt x="0" y="0"/>
                </a:lnTo>
                <a:lnTo>
                  <a:pt x="771" y="0"/>
                </a:lnTo>
                <a:lnTo>
                  <a:pt x="771" y="273"/>
                </a:lnTo>
                <a:lnTo>
                  <a:pt x="590" y="273"/>
                </a:lnTo>
                <a:lnTo>
                  <a:pt x="499" y="681"/>
                </a:lnTo>
                <a:lnTo>
                  <a:pt x="499" y="273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57" name="Freeform 77">
            <a:extLst>
              <a:ext uri="{FF2B5EF4-FFF2-40B4-BE49-F238E27FC236}">
                <a16:creationId xmlns:a16="http://schemas.microsoft.com/office/drawing/2014/main" id="{7CF39E91-669E-4812-8859-C3C9B89A6B29}"/>
              </a:ext>
            </a:extLst>
          </p:cNvPr>
          <p:cNvSpPr>
            <a:spLocks/>
          </p:cNvSpPr>
          <p:nvPr/>
        </p:nvSpPr>
        <p:spPr bwMode="auto">
          <a:xfrm>
            <a:off x="1712913" y="5300663"/>
            <a:ext cx="1727200" cy="1223962"/>
          </a:xfrm>
          <a:custGeom>
            <a:avLst/>
            <a:gdLst>
              <a:gd name="T0" fmla="*/ 1088 w 1088"/>
              <a:gd name="T1" fmla="*/ 771 h 771"/>
              <a:gd name="T2" fmla="*/ 0 w 1088"/>
              <a:gd name="T3" fmla="*/ 771 h 771"/>
              <a:gd name="T4" fmla="*/ 0 w 1088"/>
              <a:gd name="T5" fmla="*/ 318 h 771"/>
              <a:gd name="T6" fmla="*/ 499 w 1088"/>
              <a:gd name="T7" fmla="*/ 318 h 771"/>
              <a:gd name="T8" fmla="*/ 453 w 1088"/>
              <a:gd name="T9" fmla="*/ 0 h 771"/>
              <a:gd name="T10" fmla="*/ 635 w 1088"/>
              <a:gd name="T11" fmla="*/ 318 h 771"/>
              <a:gd name="T12" fmla="*/ 1088 w 1088"/>
              <a:gd name="T13" fmla="*/ 318 h 771"/>
              <a:gd name="T14" fmla="*/ 1088 w 1088"/>
              <a:gd name="T15" fmla="*/ 771 h 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88" h="771">
                <a:moveTo>
                  <a:pt x="1088" y="771"/>
                </a:moveTo>
                <a:lnTo>
                  <a:pt x="0" y="771"/>
                </a:lnTo>
                <a:lnTo>
                  <a:pt x="0" y="318"/>
                </a:lnTo>
                <a:lnTo>
                  <a:pt x="499" y="318"/>
                </a:lnTo>
                <a:lnTo>
                  <a:pt x="453" y="0"/>
                </a:lnTo>
                <a:lnTo>
                  <a:pt x="635" y="318"/>
                </a:lnTo>
                <a:lnTo>
                  <a:pt x="1088" y="318"/>
                </a:lnTo>
                <a:lnTo>
                  <a:pt x="1088" y="771"/>
                </a:lnTo>
                <a:close/>
              </a:path>
            </a:pathLst>
          </a:custGeom>
          <a:solidFill>
            <a:srgbClr val="FF99CC"/>
          </a:solidFill>
          <a:ln w="3810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58" name="Freeform 78">
            <a:extLst>
              <a:ext uri="{FF2B5EF4-FFF2-40B4-BE49-F238E27FC236}">
                <a16:creationId xmlns:a16="http://schemas.microsoft.com/office/drawing/2014/main" id="{B2436263-547E-4432-B67F-2C382ED72EC6}"/>
              </a:ext>
            </a:extLst>
          </p:cNvPr>
          <p:cNvSpPr>
            <a:spLocks/>
          </p:cNvSpPr>
          <p:nvPr/>
        </p:nvSpPr>
        <p:spPr bwMode="auto">
          <a:xfrm>
            <a:off x="200025" y="5876925"/>
            <a:ext cx="1368425" cy="720725"/>
          </a:xfrm>
          <a:custGeom>
            <a:avLst/>
            <a:gdLst>
              <a:gd name="T0" fmla="*/ 590 w 862"/>
              <a:gd name="T1" fmla="*/ 0 h 454"/>
              <a:gd name="T2" fmla="*/ 0 w 862"/>
              <a:gd name="T3" fmla="*/ 0 h 454"/>
              <a:gd name="T4" fmla="*/ 0 w 862"/>
              <a:gd name="T5" fmla="*/ 454 h 454"/>
              <a:gd name="T6" fmla="*/ 590 w 862"/>
              <a:gd name="T7" fmla="*/ 454 h 454"/>
              <a:gd name="T8" fmla="*/ 590 w 862"/>
              <a:gd name="T9" fmla="*/ 272 h 454"/>
              <a:gd name="T10" fmla="*/ 862 w 862"/>
              <a:gd name="T11" fmla="*/ 91 h 454"/>
              <a:gd name="T12" fmla="*/ 590 w 862"/>
              <a:gd name="T13" fmla="*/ 136 h 454"/>
              <a:gd name="T14" fmla="*/ 590 w 862"/>
              <a:gd name="T15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62" h="454">
                <a:moveTo>
                  <a:pt x="590" y="0"/>
                </a:moveTo>
                <a:lnTo>
                  <a:pt x="0" y="0"/>
                </a:lnTo>
                <a:lnTo>
                  <a:pt x="0" y="454"/>
                </a:lnTo>
                <a:lnTo>
                  <a:pt x="590" y="454"/>
                </a:lnTo>
                <a:lnTo>
                  <a:pt x="590" y="272"/>
                </a:lnTo>
                <a:lnTo>
                  <a:pt x="862" y="91"/>
                </a:lnTo>
                <a:lnTo>
                  <a:pt x="590" y="136"/>
                </a:lnTo>
                <a:lnTo>
                  <a:pt x="590" y="0"/>
                </a:lnTo>
                <a:close/>
              </a:path>
            </a:pathLst>
          </a:custGeom>
          <a:solidFill>
            <a:srgbClr val="FF99CC"/>
          </a:solidFill>
          <a:ln w="3810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21" name="Group 65">
            <a:extLst>
              <a:ext uri="{FF2B5EF4-FFF2-40B4-BE49-F238E27FC236}">
                <a16:creationId xmlns:a16="http://schemas.microsoft.com/office/drawing/2014/main" id="{4548E2FA-9FC6-45CB-BC1B-0EEC7B04EAB4}"/>
              </a:ext>
            </a:extLst>
          </p:cNvPr>
          <p:cNvGrpSpPr>
            <a:grpSpLocks/>
          </p:cNvGrpSpPr>
          <p:nvPr/>
        </p:nvGrpSpPr>
        <p:grpSpPr bwMode="auto">
          <a:xfrm>
            <a:off x="128588" y="260350"/>
            <a:ext cx="4905375" cy="4968875"/>
            <a:chOff x="36" y="28"/>
            <a:chExt cx="3582" cy="3629"/>
          </a:xfrm>
        </p:grpSpPr>
        <p:grpSp>
          <p:nvGrpSpPr>
            <p:cNvPr id="19494" name="Group 38">
              <a:extLst>
                <a:ext uri="{FF2B5EF4-FFF2-40B4-BE49-F238E27FC236}">
                  <a16:creationId xmlns:a16="http://schemas.microsoft.com/office/drawing/2014/main" id="{AAE6F3C2-94D7-432A-93C3-7FCC521DFF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" y="2795"/>
              <a:ext cx="1497" cy="862"/>
              <a:chOff x="308" y="2795"/>
              <a:chExt cx="1497" cy="862"/>
            </a:xfrm>
          </p:grpSpPr>
          <p:sp>
            <p:nvSpPr>
              <p:cNvPr id="19462" name="AutoShape 6">
                <a:extLst>
                  <a:ext uri="{FF2B5EF4-FFF2-40B4-BE49-F238E27FC236}">
                    <a16:creationId xmlns:a16="http://schemas.microsoft.com/office/drawing/2014/main" id="{28D5DCE7-5B23-4B1B-89FF-0368360544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852" y="3067"/>
                <a:ext cx="363" cy="590"/>
              </a:xfrm>
              <a:prstGeom prst="moon">
                <a:avLst>
                  <a:gd name="adj" fmla="val 50000"/>
                </a:avLst>
              </a:prstGeom>
              <a:solidFill>
                <a:srgbClr val="808080"/>
              </a:solidFill>
              <a:ln w="3810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65" name="AutoShape 9">
                <a:extLst>
                  <a:ext uri="{FF2B5EF4-FFF2-40B4-BE49-F238E27FC236}">
                    <a16:creationId xmlns:a16="http://schemas.microsoft.com/office/drawing/2014/main" id="{386737E0-4E3D-412D-97E6-61F21ADA43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" y="2795"/>
                <a:ext cx="1497" cy="681"/>
              </a:xfrm>
              <a:prstGeom prst="roundRect">
                <a:avLst>
                  <a:gd name="adj" fmla="val 16667"/>
                </a:avLst>
              </a:prstGeom>
              <a:solidFill>
                <a:srgbClr val="808080"/>
              </a:solidFill>
              <a:ln w="381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81" name="AutoShape 25">
                <a:extLst>
                  <a:ext uri="{FF2B5EF4-FFF2-40B4-BE49-F238E27FC236}">
                    <a16:creationId xmlns:a16="http://schemas.microsoft.com/office/drawing/2014/main" id="{837B6C64-F545-4F0E-92BE-C0C55BE30A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852" y="3067"/>
                <a:ext cx="363" cy="590"/>
              </a:xfrm>
              <a:prstGeom prst="moon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808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84" name="AutoShape 28">
                <a:extLst>
                  <a:ext uri="{FF2B5EF4-FFF2-40B4-BE49-F238E27FC236}">
                    <a16:creationId xmlns:a16="http://schemas.microsoft.com/office/drawing/2014/main" id="{43F69120-9D02-495D-9185-10C9071D36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" y="2795"/>
                <a:ext cx="1497" cy="681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495" name="Group 39">
              <a:extLst>
                <a:ext uri="{FF2B5EF4-FFF2-40B4-BE49-F238E27FC236}">
                  <a16:creationId xmlns:a16="http://schemas.microsoft.com/office/drawing/2014/main" id="{B32BCF62-9556-4ACA-8058-CF5E24662D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50" y="1888"/>
              <a:ext cx="1497" cy="862"/>
              <a:chOff x="1850" y="1888"/>
              <a:chExt cx="1497" cy="862"/>
            </a:xfrm>
          </p:grpSpPr>
          <p:sp>
            <p:nvSpPr>
              <p:cNvPr id="19464" name="AutoShape 8">
                <a:extLst>
                  <a:ext uri="{FF2B5EF4-FFF2-40B4-BE49-F238E27FC236}">
                    <a16:creationId xmlns:a16="http://schemas.microsoft.com/office/drawing/2014/main" id="{259510A7-37CC-4823-A1DB-FF52F5ECAB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069"/>
                <a:ext cx="1497" cy="681"/>
              </a:xfrm>
              <a:prstGeom prst="roundRect">
                <a:avLst>
                  <a:gd name="adj" fmla="val 16667"/>
                </a:avLst>
              </a:prstGeom>
              <a:solidFill>
                <a:srgbClr val="808080"/>
              </a:solidFill>
              <a:ln w="381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67" name="AutoShape 11">
                <a:extLst>
                  <a:ext uri="{FF2B5EF4-FFF2-40B4-BE49-F238E27FC236}">
                    <a16:creationId xmlns:a16="http://schemas.microsoft.com/office/drawing/2014/main" id="{011FA160-83B5-4F36-BC2F-3F0F882C23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H="1">
                <a:off x="2440" y="1888"/>
                <a:ext cx="363" cy="590"/>
              </a:xfrm>
              <a:prstGeom prst="moon">
                <a:avLst>
                  <a:gd name="adj" fmla="val 50000"/>
                </a:avLst>
              </a:prstGeom>
              <a:solidFill>
                <a:srgbClr val="808080"/>
              </a:solidFill>
              <a:ln w="3810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83" name="AutoShape 27">
                <a:extLst>
                  <a:ext uri="{FF2B5EF4-FFF2-40B4-BE49-F238E27FC236}">
                    <a16:creationId xmlns:a16="http://schemas.microsoft.com/office/drawing/2014/main" id="{08612715-4E3A-4FB6-8DCF-E30409D64B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069"/>
                <a:ext cx="1497" cy="681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86" name="AutoShape 30">
                <a:extLst>
                  <a:ext uri="{FF2B5EF4-FFF2-40B4-BE49-F238E27FC236}">
                    <a16:creationId xmlns:a16="http://schemas.microsoft.com/office/drawing/2014/main" id="{AAA7A316-738A-42DB-9426-933F53A890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H="1">
                <a:off x="2440" y="1888"/>
                <a:ext cx="363" cy="590"/>
              </a:xfrm>
              <a:prstGeom prst="moon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808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493" name="Group 37">
              <a:extLst>
                <a:ext uri="{FF2B5EF4-FFF2-40B4-BE49-F238E27FC236}">
                  <a16:creationId xmlns:a16="http://schemas.microsoft.com/office/drawing/2014/main" id="{87F7464C-2DEE-4CA2-B363-6B29443C5D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50" y="2795"/>
              <a:ext cx="1724" cy="681"/>
              <a:chOff x="1850" y="2795"/>
              <a:chExt cx="1724" cy="681"/>
            </a:xfrm>
          </p:grpSpPr>
          <p:sp>
            <p:nvSpPr>
              <p:cNvPr id="19466" name="AutoShape 10">
                <a:extLst>
                  <a:ext uri="{FF2B5EF4-FFF2-40B4-BE49-F238E27FC236}">
                    <a16:creationId xmlns:a16="http://schemas.microsoft.com/office/drawing/2014/main" id="{41A2DA9D-093A-44B8-B667-C15759F72D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795"/>
                <a:ext cx="1497" cy="681"/>
              </a:xfrm>
              <a:prstGeom prst="roundRect">
                <a:avLst>
                  <a:gd name="adj" fmla="val 16667"/>
                </a:avLst>
              </a:prstGeom>
              <a:solidFill>
                <a:srgbClr val="808080"/>
              </a:solidFill>
              <a:ln w="381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68" name="AutoShape 12">
                <a:extLst>
                  <a:ext uri="{FF2B5EF4-FFF2-40B4-BE49-F238E27FC236}">
                    <a16:creationId xmlns:a16="http://schemas.microsoft.com/office/drawing/2014/main" id="{E8D24D96-5DDF-4F17-AC74-AEAF68C64C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 flipH="1">
                <a:off x="3097" y="2909"/>
                <a:ext cx="363" cy="590"/>
              </a:xfrm>
              <a:prstGeom prst="moon">
                <a:avLst>
                  <a:gd name="adj" fmla="val 50000"/>
                </a:avLst>
              </a:prstGeom>
              <a:solidFill>
                <a:srgbClr val="808080"/>
              </a:solidFill>
              <a:ln w="3810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85" name="AutoShape 29">
                <a:extLst>
                  <a:ext uri="{FF2B5EF4-FFF2-40B4-BE49-F238E27FC236}">
                    <a16:creationId xmlns:a16="http://schemas.microsoft.com/office/drawing/2014/main" id="{4C5290E7-4F2F-47A4-98F0-7323841BFF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795"/>
                <a:ext cx="1497" cy="681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87" name="AutoShape 31">
                <a:extLst>
                  <a:ext uri="{FF2B5EF4-FFF2-40B4-BE49-F238E27FC236}">
                    <a16:creationId xmlns:a16="http://schemas.microsoft.com/office/drawing/2014/main" id="{D94D2A73-E4F0-42B7-B4BC-53F1D5863D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 flipH="1">
                <a:off x="3097" y="2909"/>
                <a:ext cx="363" cy="590"/>
              </a:xfrm>
              <a:prstGeom prst="moon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808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496" name="Group 40">
              <a:extLst>
                <a:ext uri="{FF2B5EF4-FFF2-40B4-BE49-F238E27FC236}">
                  <a16:creationId xmlns:a16="http://schemas.microsoft.com/office/drawing/2014/main" id="{B92D6664-C9FD-4221-912E-72F654074E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6" y="2069"/>
              <a:ext cx="1679" cy="681"/>
              <a:chOff x="126" y="2069"/>
              <a:chExt cx="1679" cy="681"/>
            </a:xfrm>
          </p:grpSpPr>
          <p:sp>
            <p:nvSpPr>
              <p:cNvPr id="19463" name="AutoShape 7">
                <a:extLst>
                  <a:ext uri="{FF2B5EF4-FFF2-40B4-BE49-F238E27FC236}">
                    <a16:creationId xmlns:a16="http://schemas.microsoft.com/office/drawing/2014/main" id="{A5F3B50A-21D9-4611-8ECF-E936F1C648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" y="2069"/>
                <a:ext cx="1497" cy="681"/>
              </a:xfrm>
              <a:prstGeom prst="roundRect">
                <a:avLst>
                  <a:gd name="adj" fmla="val 16667"/>
                </a:avLst>
              </a:prstGeom>
              <a:solidFill>
                <a:srgbClr val="808080"/>
              </a:solidFill>
              <a:ln w="381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69" name="AutoShape 13">
                <a:extLst>
                  <a:ext uri="{FF2B5EF4-FFF2-40B4-BE49-F238E27FC236}">
                    <a16:creationId xmlns:a16="http://schemas.microsoft.com/office/drawing/2014/main" id="{F7AD327C-5056-4E42-8D1E-1398BC3216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 flipH="1">
                <a:off x="239" y="2138"/>
                <a:ext cx="363" cy="590"/>
              </a:xfrm>
              <a:prstGeom prst="moon">
                <a:avLst>
                  <a:gd name="adj" fmla="val 50000"/>
                </a:avLst>
              </a:prstGeom>
              <a:solidFill>
                <a:srgbClr val="808080"/>
              </a:solidFill>
              <a:ln w="3810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82" name="AutoShape 26">
                <a:extLst>
                  <a:ext uri="{FF2B5EF4-FFF2-40B4-BE49-F238E27FC236}">
                    <a16:creationId xmlns:a16="http://schemas.microsoft.com/office/drawing/2014/main" id="{D8035F06-D072-4EEC-ADE2-83FAF8FE07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" y="2069"/>
                <a:ext cx="1497" cy="681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88" name="AutoShape 32">
                <a:extLst>
                  <a:ext uri="{FF2B5EF4-FFF2-40B4-BE49-F238E27FC236}">
                    <a16:creationId xmlns:a16="http://schemas.microsoft.com/office/drawing/2014/main" id="{95849B90-80EB-4678-8405-6EB9B1D3C6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 flipH="1">
                <a:off x="239" y="2138"/>
                <a:ext cx="363" cy="590"/>
              </a:xfrm>
              <a:prstGeom prst="moon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808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500" name="Group 44">
              <a:extLst>
                <a:ext uri="{FF2B5EF4-FFF2-40B4-BE49-F238E27FC236}">
                  <a16:creationId xmlns:a16="http://schemas.microsoft.com/office/drawing/2014/main" id="{72F48B72-6BDB-471A-B4D9-F1759F0CB5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" y="1026"/>
              <a:ext cx="1497" cy="907"/>
              <a:chOff x="308" y="1026"/>
              <a:chExt cx="1497" cy="907"/>
            </a:xfrm>
          </p:grpSpPr>
          <p:sp>
            <p:nvSpPr>
              <p:cNvPr id="19460" name="AutoShape 4">
                <a:extLst>
                  <a:ext uri="{FF2B5EF4-FFF2-40B4-BE49-F238E27FC236}">
                    <a16:creationId xmlns:a16="http://schemas.microsoft.com/office/drawing/2014/main" id="{6C647E20-1F49-45AF-9CBB-A44004D903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" y="1026"/>
                <a:ext cx="1497" cy="681"/>
              </a:xfrm>
              <a:prstGeom prst="roundRect">
                <a:avLst>
                  <a:gd name="adj" fmla="val 16667"/>
                </a:avLst>
              </a:prstGeom>
              <a:solidFill>
                <a:srgbClr val="808080"/>
              </a:solidFill>
              <a:ln w="381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70" name="Freeform 14">
                <a:extLst>
                  <a:ext uri="{FF2B5EF4-FFF2-40B4-BE49-F238E27FC236}">
                    <a16:creationId xmlns:a16="http://schemas.microsoft.com/office/drawing/2014/main" id="{41C2A836-FCCE-42CA-A39D-39A5930F6D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" y="1616"/>
                <a:ext cx="272" cy="317"/>
              </a:xfrm>
              <a:custGeom>
                <a:avLst/>
                <a:gdLst>
                  <a:gd name="T0" fmla="*/ 91 w 272"/>
                  <a:gd name="T1" fmla="*/ 0 h 317"/>
                  <a:gd name="T2" fmla="*/ 0 w 272"/>
                  <a:gd name="T3" fmla="*/ 317 h 317"/>
                  <a:gd name="T4" fmla="*/ 272 w 272"/>
                  <a:gd name="T5" fmla="*/ 0 h 317"/>
                  <a:gd name="T6" fmla="*/ 91 w 272"/>
                  <a:gd name="T7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2" h="317">
                    <a:moveTo>
                      <a:pt x="91" y="0"/>
                    </a:moveTo>
                    <a:lnTo>
                      <a:pt x="0" y="317"/>
                    </a:lnTo>
                    <a:lnTo>
                      <a:pt x="272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808080"/>
              </a:solidFill>
              <a:ln w="381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9" name="AutoShape 23">
                <a:extLst>
                  <a:ext uri="{FF2B5EF4-FFF2-40B4-BE49-F238E27FC236}">
                    <a16:creationId xmlns:a16="http://schemas.microsoft.com/office/drawing/2014/main" id="{996B1F18-457E-4894-AA8A-CAE7A6FEB9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" y="1026"/>
                <a:ext cx="1497" cy="681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89" name="Freeform 33">
                <a:extLst>
                  <a:ext uri="{FF2B5EF4-FFF2-40B4-BE49-F238E27FC236}">
                    <a16:creationId xmlns:a16="http://schemas.microsoft.com/office/drawing/2014/main" id="{7356227B-D017-4689-B478-7D10B2D191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" y="1616"/>
                <a:ext cx="272" cy="317"/>
              </a:xfrm>
              <a:custGeom>
                <a:avLst/>
                <a:gdLst>
                  <a:gd name="T0" fmla="*/ 91 w 272"/>
                  <a:gd name="T1" fmla="*/ 0 h 317"/>
                  <a:gd name="T2" fmla="*/ 0 w 272"/>
                  <a:gd name="T3" fmla="*/ 317 h 317"/>
                  <a:gd name="T4" fmla="*/ 272 w 272"/>
                  <a:gd name="T5" fmla="*/ 0 h 317"/>
                  <a:gd name="T6" fmla="*/ 91 w 272"/>
                  <a:gd name="T7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2" h="317">
                    <a:moveTo>
                      <a:pt x="91" y="0"/>
                    </a:moveTo>
                    <a:lnTo>
                      <a:pt x="0" y="317"/>
                    </a:lnTo>
                    <a:lnTo>
                      <a:pt x="272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9499" name="Group 43">
              <a:extLst>
                <a:ext uri="{FF2B5EF4-FFF2-40B4-BE49-F238E27FC236}">
                  <a16:creationId xmlns:a16="http://schemas.microsoft.com/office/drawing/2014/main" id="{8966BFB8-8343-4C8A-81C3-2A87F65A64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" y="300"/>
              <a:ext cx="1769" cy="681"/>
              <a:chOff x="36" y="300"/>
              <a:chExt cx="1769" cy="681"/>
            </a:xfrm>
          </p:grpSpPr>
          <p:sp>
            <p:nvSpPr>
              <p:cNvPr id="19458" name="AutoShape 2">
                <a:extLst>
                  <a:ext uri="{FF2B5EF4-FFF2-40B4-BE49-F238E27FC236}">
                    <a16:creationId xmlns:a16="http://schemas.microsoft.com/office/drawing/2014/main" id="{4868B543-6F22-4FDC-813B-19193A16BE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" y="300"/>
                <a:ext cx="1497" cy="681"/>
              </a:xfrm>
              <a:prstGeom prst="roundRect">
                <a:avLst>
                  <a:gd name="adj" fmla="val 16667"/>
                </a:avLst>
              </a:prstGeom>
              <a:solidFill>
                <a:srgbClr val="808080"/>
              </a:solidFill>
              <a:ln w="381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73" name="Freeform 17">
                <a:extLst>
                  <a:ext uri="{FF2B5EF4-FFF2-40B4-BE49-F238E27FC236}">
                    <a16:creationId xmlns:a16="http://schemas.microsoft.com/office/drawing/2014/main" id="{7279937B-D6CB-414A-8CFC-D517205AB3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" y="527"/>
                <a:ext cx="317" cy="227"/>
              </a:xfrm>
              <a:custGeom>
                <a:avLst/>
                <a:gdLst>
                  <a:gd name="T0" fmla="*/ 317 w 317"/>
                  <a:gd name="T1" fmla="*/ 0 h 227"/>
                  <a:gd name="T2" fmla="*/ 0 w 317"/>
                  <a:gd name="T3" fmla="*/ 227 h 227"/>
                  <a:gd name="T4" fmla="*/ 317 w 317"/>
                  <a:gd name="T5" fmla="*/ 182 h 227"/>
                  <a:gd name="T6" fmla="*/ 317 w 317"/>
                  <a:gd name="T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7" h="227">
                    <a:moveTo>
                      <a:pt x="317" y="0"/>
                    </a:moveTo>
                    <a:lnTo>
                      <a:pt x="0" y="227"/>
                    </a:lnTo>
                    <a:lnTo>
                      <a:pt x="317" y="182"/>
                    </a:lnTo>
                    <a:lnTo>
                      <a:pt x="317" y="0"/>
                    </a:lnTo>
                    <a:close/>
                  </a:path>
                </a:pathLst>
              </a:custGeom>
              <a:solidFill>
                <a:srgbClr val="808080"/>
              </a:solidFill>
              <a:ln w="381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7" name="AutoShape 21">
                <a:extLst>
                  <a:ext uri="{FF2B5EF4-FFF2-40B4-BE49-F238E27FC236}">
                    <a16:creationId xmlns:a16="http://schemas.microsoft.com/office/drawing/2014/main" id="{FCDD3B60-F978-480F-B298-CC2DD6A196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" y="300"/>
                <a:ext cx="1497" cy="681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0" name="Freeform 34">
                <a:extLst>
                  <a:ext uri="{FF2B5EF4-FFF2-40B4-BE49-F238E27FC236}">
                    <a16:creationId xmlns:a16="http://schemas.microsoft.com/office/drawing/2014/main" id="{DEE2923D-CE8C-4EA8-B9CC-D8ABD2718E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" y="527"/>
                <a:ext cx="317" cy="227"/>
              </a:xfrm>
              <a:custGeom>
                <a:avLst/>
                <a:gdLst>
                  <a:gd name="T0" fmla="*/ 317 w 317"/>
                  <a:gd name="T1" fmla="*/ 0 h 227"/>
                  <a:gd name="T2" fmla="*/ 0 w 317"/>
                  <a:gd name="T3" fmla="*/ 227 h 227"/>
                  <a:gd name="T4" fmla="*/ 317 w 317"/>
                  <a:gd name="T5" fmla="*/ 182 h 227"/>
                  <a:gd name="T6" fmla="*/ 317 w 317"/>
                  <a:gd name="T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7" h="227">
                    <a:moveTo>
                      <a:pt x="317" y="0"/>
                    </a:moveTo>
                    <a:lnTo>
                      <a:pt x="0" y="227"/>
                    </a:lnTo>
                    <a:lnTo>
                      <a:pt x="317" y="182"/>
                    </a:lnTo>
                    <a:lnTo>
                      <a:pt x="3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9498" name="Group 42">
              <a:extLst>
                <a:ext uri="{FF2B5EF4-FFF2-40B4-BE49-F238E27FC236}">
                  <a16:creationId xmlns:a16="http://schemas.microsoft.com/office/drawing/2014/main" id="{BC74B179-E40F-4D72-AC15-A513C9FC5E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50" y="28"/>
              <a:ext cx="1497" cy="953"/>
              <a:chOff x="1850" y="28"/>
              <a:chExt cx="1497" cy="953"/>
            </a:xfrm>
          </p:grpSpPr>
          <p:sp>
            <p:nvSpPr>
              <p:cNvPr id="19459" name="AutoShape 3">
                <a:extLst>
                  <a:ext uri="{FF2B5EF4-FFF2-40B4-BE49-F238E27FC236}">
                    <a16:creationId xmlns:a16="http://schemas.microsoft.com/office/drawing/2014/main" id="{C7EBD747-DBF3-464D-9D57-AE0DECE6D0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00"/>
                <a:ext cx="1497" cy="681"/>
              </a:xfrm>
              <a:prstGeom prst="roundRect">
                <a:avLst>
                  <a:gd name="adj" fmla="val 16667"/>
                </a:avLst>
              </a:prstGeom>
              <a:solidFill>
                <a:srgbClr val="808080"/>
              </a:solidFill>
              <a:ln w="381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75" name="Freeform 19">
                <a:extLst>
                  <a:ext uri="{FF2B5EF4-FFF2-40B4-BE49-F238E27FC236}">
                    <a16:creationId xmlns:a16="http://schemas.microsoft.com/office/drawing/2014/main" id="{39E5D45B-6A3F-401E-9583-BF281512C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0" y="28"/>
                <a:ext cx="227" cy="318"/>
              </a:xfrm>
              <a:custGeom>
                <a:avLst/>
                <a:gdLst>
                  <a:gd name="T0" fmla="*/ 0 w 227"/>
                  <a:gd name="T1" fmla="*/ 318 h 318"/>
                  <a:gd name="T2" fmla="*/ 227 w 227"/>
                  <a:gd name="T3" fmla="*/ 0 h 318"/>
                  <a:gd name="T4" fmla="*/ 181 w 227"/>
                  <a:gd name="T5" fmla="*/ 318 h 318"/>
                  <a:gd name="T6" fmla="*/ 0 w 227"/>
                  <a:gd name="T7" fmla="*/ 31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7" h="318">
                    <a:moveTo>
                      <a:pt x="0" y="318"/>
                    </a:moveTo>
                    <a:lnTo>
                      <a:pt x="227" y="0"/>
                    </a:lnTo>
                    <a:lnTo>
                      <a:pt x="181" y="318"/>
                    </a:lnTo>
                    <a:lnTo>
                      <a:pt x="0" y="318"/>
                    </a:lnTo>
                    <a:close/>
                  </a:path>
                </a:pathLst>
              </a:custGeom>
              <a:solidFill>
                <a:srgbClr val="808080"/>
              </a:solidFill>
              <a:ln w="381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8" name="AutoShape 22">
                <a:extLst>
                  <a:ext uri="{FF2B5EF4-FFF2-40B4-BE49-F238E27FC236}">
                    <a16:creationId xmlns:a16="http://schemas.microsoft.com/office/drawing/2014/main" id="{63F3FAF3-ACB0-4953-BC0D-D25A775B06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00"/>
                <a:ext cx="1497" cy="681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1" name="Freeform 35">
                <a:extLst>
                  <a:ext uri="{FF2B5EF4-FFF2-40B4-BE49-F238E27FC236}">
                    <a16:creationId xmlns:a16="http://schemas.microsoft.com/office/drawing/2014/main" id="{317569D0-EEEB-40A2-8AC6-AD0E2D8AE2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0" y="28"/>
                <a:ext cx="227" cy="318"/>
              </a:xfrm>
              <a:custGeom>
                <a:avLst/>
                <a:gdLst>
                  <a:gd name="T0" fmla="*/ 0 w 227"/>
                  <a:gd name="T1" fmla="*/ 318 h 318"/>
                  <a:gd name="T2" fmla="*/ 227 w 227"/>
                  <a:gd name="T3" fmla="*/ 0 h 318"/>
                  <a:gd name="T4" fmla="*/ 181 w 227"/>
                  <a:gd name="T5" fmla="*/ 318 h 318"/>
                  <a:gd name="T6" fmla="*/ 0 w 227"/>
                  <a:gd name="T7" fmla="*/ 31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7" h="318">
                    <a:moveTo>
                      <a:pt x="0" y="318"/>
                    </a:moveTo>
                    <a:lnTo>
                      <a:pt x="227" y="0"/>
                    </a:lnTo>
                    <a:lnTo>
                      <a:pt x="181" y="318"/>
                    </a:lnTo>
                    <a:lnTo>
                      <a:pt x="0" y="3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9497" name="Group 41">
              <a:extLst>
                <a:ext uri="{FF2B5EF4-FFF2-40B4-BE49-F238E27FC236}">
                  <a16:creationId xmlns:a16="http://schemas.microsoft.com/office/drawing/2014/main" id="{D6666CC6-CB61-46DE-BC14-677CBF70B9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50" y="1026"/>
              <a:ext cx="1768" cy="681"/>
              <a:chOff x="1850" y="1026"/>
              <a:chExt cx="1768" cy="681"/>
            </a:xfrm>
          </p:grpSpPr>
          <p:sp>
            <p:nvSpPr>
              <p:cNvPr id="19461" name="AutoShape 5">
                <a:extLst>
                  <a:ext uri="{FF2B5EF4-FFF2-40B4-BE49-F238E27FC236}">
                    <a16:creationId xmlns:a16="http://schemas.microsoft.com/office/drawing/2014/main" id="{C0B9AF09-FDEA-4D11-8621-8A1CFF1255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1026"/>
                <a:ext cx="1497" cy="681"/>
              </a:xfrm>
              <a:prstGeom prst="roundRect">
                <a:avLst>
                  <a:gd name="adj" fmla="val 16667"/>
                </a:avLst>
              </a:prstGeom>
              <a:solidFill>
                <a:srgbClr val="808080"/>
              </a:solidFill>
              <a:ln w="381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76" name="Freeform 20">
                <a:extLst>
                  <a:ext uri="{FF2B5EF4-FFF2-40B4-BE49-F238E27FC236}">
                    <a16:creationId xmlns:a16="http://schemas.microsoft.com/office/drawing/2014/main" id="{BAA2E1D3-3711-481B-9C16-8F490AE7A81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 flipV="1">
                <a:off x="3301" y="1298"/>
                <a:ext cx="317" cy="182"/>
              </a:xfrm>
              <a:custGeom>
                <a:avLst/>
                <a:gdLst>
                  <a:gd name="T0" fmla="*/ 317 w 317"/>
                  <a:gd name="T1" fmla="*/ 0 h 227"/>
                  <a:gd name="T2" fmla="*/ 0 w 317"/>
                  <a:gd name="T3" fmla="*/ 227 h 227"/>
                  <a:gd name="T4" fmla="*/ 317 w 317"/>
                  <a:gd name="T5" fmla="*/ 182 h 227"/>
                  <a:gd name="T6" fmla="*/ 317 w 317"/>
                  <a:gd name="T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7" h="227">
                    <a:moveTo>
                      <a:pt x="317" y="0"/>
                    </a:moveTo>
                    <a:lnTo>
                      <a:pt x="0" y="227"/>
                    </a:lnTo>
                    <a:lnTo>
                      <a:pt x="317" y="182"/>
                    </a:lnTo>
                    <a:lnTo>
                      <a:pt x="317" y="0"/>
                    </a:lnTo>
                    <a:close/>
                  </a:path>
                </a:pathLst>
              </a:custGeom>
              <a:solidFill>
                <a:srgbClr val="808080"/>
              </a:solidFill>
              <a:ln w="381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80" name="AutoShape 24">
                <a:extLst>
                  <a:ext uri="{FF2B5EF4-FFF2-40B4-BE49-F238E27FC236}">
                    <a16:creationId xmlns:a16="http://schemas.microsoft.com/office/drawing/2014/main" id="{BAAD9B88-4378-4C87-800A-602D0FCDF3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1026"/>
                <a:ext cx="1497" cy="681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2" name="Freeform 36">
                <a:extLst>
                  <a:ext uri="{FF2B5EF4-FFF2-40B4-BE49-F238E27FC236}">
                    <a16:creationId xmlns:a16="http://schemas.microsoft.com/office/drawing/2014/main" id="{0CF68C2C-C082-4A7F-A51C-1A873F5927B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 flipV="1">
                <a:off x="3301" y="1298"/>
                <a:ext cx="317" cy="182"/>
              </a:xfrm>
              <a:custGeom>
                <a:avLst/>
                <a:gdLst>
                  <a:gd name="T0" fmla="*/ 317 w 317"/>
                  <a:gd name="T1" fmla="*/ 0 h 227"/>
                  <a:gd name="T2" fmla="*/ 0 w 317"/>
                  <a:gd name="T3" fmla="*/ 227 h 227"/>
                  <a:gd name="T4" fmla="*/ 317 w 317"/>
                  <a:gd name="T5" fmla="*/ 182 h 227"/>
                  <a:gd name="T6" fmla="*/ 317 w 317"/>
                  <a:gd name="T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7" h="227">
                    <a:moveTo>
                      <a:pt x="317" y="0"/>
                    </a:moveTo>
                    <a:lnTo>
                      <a:pt x="0" y="227"/>
                    </a:lnTo>
                    <a:lnTo>
                      <a:pt x="317" y="182"/>
                    </a:lnTo>
                    <a:lnTo>
                      <a:pt x="3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9604" name="Group 148">
            <a:extLst>
              <a:ext uri="{FF2B5EF4-FFF2-40B4-BE49-F238E27FC236}">
                <a16:creationId xmlns:a16="http://schemas.microsoft.com/office/drawing/2014/main" id="{775547B2-F5B0-4498-A277-99756641E3B5}"/>
              </a:ext>
            </a:extLst>
          </p:cNvPr>
          <p:cNvGrpSpPr>
            <a:grpSpLocks/>
          </p:cNvGrpSpPr>
          <p:nvPr/>
        </p:nvGrpSpPr>
        <p:grpSpPr bwMode="auto">
          <a:xfrm>
            <a:off x="5110163" y="4265613"/>
            <a:ext cx="2055812" cy="1179512"/>
            <a:chOff x="3306" y="2506"/>
            <a:chExt cx="1295" cy="743"/>
          </a:xfrm>
        </p:grpSpPr>
        <p:sp>
          <p:nvSpPr>
            <p:cNvPr id="19564" name="AutoShape 108">
              <a:extLst>
                <a:ext uri="{FF2B5EF4-FFF2-40B4-BE49-F238E27FC236}">
                  <a16:creationId xmlns:a16="http://schemas.microsoft.com/office/drawing/2014/main" id="{8777B7A0-CE0C-43A1-BF27-519D1D07649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779" y="2740"/>
              <a:ext cx="313" cy="509"/>
            </a:xfrm>
            <a:prstGeom prst="moon">
              <a:avLst>
                <a:gd name="adj" fmla="val 50000"/>
              </a:avLst>
            </a:prstGeom>
            <a:solidFill>
              <a:srgbClr val="808080"/>
            </a:solidFill>
            <a:ln w="76200">
              <a:solidFill>
                <a:srgbClr val="808080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65" name="AutoShape 109">
              <a:extLst>
                <a:ext uri="{FF2B5EF4-FFF2-40B4-BE49-F238E27FC236}">
                  <a16:creationId xmlns:a16="http://schemas.microsoft.com/office/drawing/2014/main" id="{F3FDFE74-4302-4E4E-9698-0CBF5FD83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0" y="2506"/>
              <a:ext cx="1291" cy="587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24" name="AutoShape 68">
              <a:extLst>
                <a:ext uri="{FF2B5EF4-FFF2-40B4-BE49-F238E27FC236}">
                  <a16:creationId xmlns:a16="http://schemas.microsoft.com/office/drawing/2014/main" id="{63FBC836-F6A1-4738-B7F4-937AA338711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775" y="2740"/>
              <a:ext cx="313" cy="509"/>
            </a:xfrm>
            <a:prstGeom prst="moon">
              <a:avLst>
                <a:gd name="adj" fmla="val 50000"/>
              </a:avLst>
            </a:prstGeom>
            <a:solidFill>
              <a:srgbClr val="80808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25" name="AutoShape 69">
              <a:extLst>
                <a:ext uri="{FF2B5EF4-FFF2-40B4-BE49-F238E27FC236}">
                  <a16:creationId xmlns:a16="http://schemas.microsoft.com/office/drawing/2014/main" id="{112FFD3E-C7C1-4EDF-A438-9CCD8B5A9A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6" y="2506"/>
              <a:ext cx="1291" cy="587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26" name="AutoShape 70">
              <a:extLst>
                <a:ext uri="{FF2B5EF4-FFF2-40B4-BE49-F238E27FC236}">
                  <a16:creationId xmlns:a16="http://schemas.microsoft.com/office/drawing/2014/main" id="{CAAD37CA-3260-4FB6-81D1-C37EB2CC2B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775" y="2740"/>
              <a:ext cx="313" cy="509"/>
            </a:xfrm>
            <a:prstGeom prst="mo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27" name="AutoShape 71">
              <a:extLst>
                <a:ext uri="{FF2B5EF4-FFF2-40B4-BE49-F238E27FC236}">
                  <a16:creationId xmlns:a16="http://schemas.microsoft.com/office/drawing/2014/main" id="{D83F7757-2A11-4D37-893D-CA0C81A364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6" y="2506"/>
              <a:ext cx="1291" cy="5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605" name="Group 149">
            <a:extLst>
              <a:ext uri="{FF2B5EF4-FFF2-40B4-BE49-F238E27FC236}">
                <a16:creationId xmlns:a16="http://schemas.microsoft.com/office/drawing/2014/main" id="{3F1044F3-7AA7-45B4-88A6-31432E8CF259}"/>
              </a:ext>
            </a:extLst>
          </p:cNvPr>
          <p:cNvGrpSpPr>
            <a:grpSpLocks/>
          </p:cNvGrpSpPr>
          <p:nvPr/>
        </p:nvGrpSpPr>
        <p:grpSpPr bwMode="auto">
          <a:xfrm>
            <a:off x="7356475" y="2878138"/>
            <a:ext cx="2055813" cy="1181100"/>
            <a:chOff x="4636" y="1723"/>
            <a:chExt cx="1295" cy="744"/>
          </a:xfrm>
        </p:grpSpPr>
        <p:sp>
          <p:nvSpPr>
            <p:cNvPr id="19569" name="AutoShape 113">
              <a:extLst>
                <a:ext uri="{FF2B5EF4-FFF2-40B4-BE49-F238E27FC236}">
                  <a16:creationId xmlns:a16="http://schemas.microsoft.com/office/drawing/2014/main" id="{E52A1A0C-DC80-410B-9E20-DA41336B5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0" y="1879"/>
              <a:ext cx="1291" cy="588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70" name="AutoShape 114">
              <a:extLst>
                <a:ext uri="{FF2B5EF4-FFF2-40B4-BE49-F238E27FC236}">
                  <a16:creationId xmlns:a16="http://schemas.microsoft.com/office/drawing/2014/main" id="{505661D8-AA88-4093-88F6-18744B1C231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>
              <a:off x="5149" y="1723"/>
              <a:ext cx="313" cy="509"/>
            </a:xfrm>
            <a:prstGeom prst="moon">
              <a:avLst>
                <a:gd name="adj" fmla="val 50000"/>
              </a:avLst>
            </a:prstGeom>
            <a:solidFill>
              <a:srgbClr val="808080"/>
            </a:solidFill>
            <a:ln w="76200">
              <a:solidFill>
                <a:srgbClr val="808080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29" name="AutoShape 73">
              <a:extLst>
                <a:ext uri="{FF2B5EF4-FFF2-40B4-BE49-F238E27FC236}">
                  <a16:creationId xmlns:a16="http://schemas.microsoft.com/office/drawing/2014/main" id="{1208F21A-2DF1-4E38-8237-1A35BABBAE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6" y="1879"/>
              <a:ext cx="1291" cy="588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30" name="AutoShape 74">
              <a:extLst>
                <a:ext uri="{FF2B5EF4-FFF2-40B4-BE49-F238E27FC236}">
                  <a16:creationId xmlns:a16="http://schemas.microsoft.com/office/drawing/2014/main" id="{AE321CD3-C5E2-443C-8948-D4E6E3FF5B4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>
              <a:off x="5145" y="1723"/>
              <a:ext cx="313" cy="509"/>
            </a:xfrm>
            <a:prstGeom prst="moon">
              <a:avLst>
                <a:gd name="adj" fmla="val 50000"/>
              </a:avLst>
            </a:prstGeom>
            <a:solidFill>
              <a:srgbClr val="80808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31" name="AutoShape 75">
              <a:extLst>
                <a:ext uri="{FF2B5EF4-FFF2-40B4-BE49-F238E27FC236}">
                  <a16:creationId xmlns:a16="http://schemas.microsoft.com/office/drawing/2014/main" id="{7B03E9C4-AFCA-4B1B-997B-FDCC3827B3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6" y="1879"/>
              <a:ext cx="1291" cy="5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32" name="AutoShape 76">
              <a:extLst>
                <a:ext uri="{FF2B5EF4-FFF2-40B4-BE49-F238E27FC236}">
                  <a16:creationId xmlns:a16="http://schemas.microsoft.com/office/drawing/2014/main" id="{149BC1FE-0789-4648-8EC8-BD8A6173F6F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>
              <a:off x="5145" y="1723"/>
              <a:ext cx="313" cy="509"/>
            </a:xfrm>
            <a:prstGeom prst="mo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603" name="Group 147">
            <a:extLst>
              <a:ext uri="{FF2B5EF4-FFF2-40B4-BE49-F238E27FC236}">
                <a16:creationId xmlns:a16="http://schemas.microsoft.com/office/drawing/2014/main" id="{D6113D53-0D25-4DC2-898E-6CE9256D7D01}"/>
              </a:ext>
            </a:extLst>
          </p:cNvPr>
          <p:cNvGrpSpPr>
            <a:grpSpLocks/>
          </p:cNvGrpSpPr>
          <p:nvPr/>
        </p:nvGrpSpPr>
        <p:grpSpPr bwMode="auto">
          <a:xfrm>
            <a:off x="7356475" y="4265613"/>
            <a:ext cx="2366963" cy="931862"/>
            <a:chOff x="4636" y="2506"/>
            <a:chExt cx="1491" cy="587"/>
          </a:xfrm>
        </p:grpSpPr>
        <p:sp>
          <p:nvSpPr>
            <p:cNvPr id="19574" name="AutoShape 118">
              <a:extLst>
                <a:ext uri="{FF2B5EF4-FFF2-40B4-BE49-F238E27FC236}">
                  <a16:creationId xmlns:a16="http://schemas.microsoft.com/office/drawing/2014/main" id="{751BB1F8-56DC-496B-A9CD-B48CE5CE34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0" y="2506"/>
              <a:ext cx="1291" cy="587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75" name="AutoShape 119">
              <a:extLst>
                <a:ext uri="{FF2B5EF4-FFF2-40B4-BE49-F238E27FC236}">
                  <a16:creationId xmlns:a16="http://schemas.microsoft.com/office/drawing/2014/main" id="{3F67A3A4-4B38-4948-B15A-3180412BEDD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H="1">
              <a:off x="5716" y="2604"/>
              <a:ext cx="313" cy="509"/>
            </a:xfrm>
            <a:prstGeom prst="moon">
              <a:avLst>
                <a:gd name="adj" fmla="val 50000"/>
              </a:avLst>
            </a:prstGeom>
            <a:solidFill>
              <a:srgbClr val="808080"/>
            </a:solidFill>
            <a:ln w="76200">
              <a:solidFill>
                <a:srgbClr val="808080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34" name="AutoShape 78">
              <a:extLst>
                <a:ext uri="{FF2B5EF4-FFF2-40B4-BE49-F238E27FC236}">
                  <a16:creationId xmlns:a16="http://schemas.microsoft.com/office/drawing/2014/main" id="{D792DD91-16E3-49E3-A746-3547FB0969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6" y="2506"/>
              <a:ext cx="1291" cy="587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35" name="AutoShape 79">
              <a:extLst>
                <a:ext uri="{FF2B5EF4-FFF2-40B4-BE49-F238E27FC236}">
                  <a16:creationId xmlns:a16="http://schemas.microsoft.com/office/drawing/2014/main" id="{BB9E7952-4792-49F3-A3F3-A8B4F1FCD5C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H="1">
              <a:off x="5712" y="2604"/>
              <a:ext cx="313" cy="509"/>
            </a:xfrm>
            <a:prstGeom prst="moon">
              <a:avLst>
                <a:gd name="adj" fmla="val 50000"/>
              </a:avLst>
            </a:prstGeom>
            <a:solidFill>
              <a:srgbClr val="80808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36" name="AutoShape 80">
              <a:extLst>
                <a:ext uri="{FF2B5EF4-FFF2-40B4-BE49-F238E27FC236}">
                  <a16:creationId xmlns:a16="http://schemas.microsoft.com/office/drawing/2014/main" id="{72296BBF-C650-4ED1-B14D-1A924032C0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6" y="2506"/>
              <a:ext cx="1291" cy="5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37" name="AutoShape 81">
              <a:extLst>
                <a:ext uri="{FF2B5EF4-FFF2-40B4-BE49-F238E27FC236}">
                  <a16:creationId xmlns:a16="http://schemas.microsoft.com/office/drawing/2014/main" id="{D2435ACC-6350-4C6E-8D9B-C7F6EB7540C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H="1">
              <a:off x="5712" y="2604"/>
              <a:ext cx="313" cy="509"/>
            </a:xfrm>
            <a:prstGeom prst="mo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606" name="Group 150">
            <a:extLst>
              <a:ext uri="{FF2B5EF4-FFF2-40B4-BE49-F238E27FC236}">
                <a16:creationId xmlns:a16="http://schemas.microsoft.com/office/drawing/2014/main" id="{3CFC8F70-FEEB-48F1-8D80-9FE4E2344B33}"/>
              </a:ext>
            </a:extLst>
          </p:cNvPr>
          <p:cNvGrpSpPr>
            <a:grpSpLocks/>
          </p:cNvGrpSpPr>
          <p:nvPr/>
        </p:nvGrpSpPr>
        <p:grpSpPr bwMode="auto">
          <a:xfrm>
            <a:off x="4860925" y="3125788"/>
            <a:ext cx="2305050" cy="933450"/>
            <a:chOff x="3149" y="1879"/>
            <a:chExt cx="1452" cy="588"/>
          </a:xfrm>
        </p:grpSpPr>
        <p:sp>
          <p:nvSpPr>
            <p:cNvPr id="19579" name="AutoShape 123">
              <a:extLst>
                <a:ext uri="{FF2B5EF4-FFF2-40B4-BE49-F238E27FC236}">
                  <a16:creationId xmlns:a16="http://schemas.microsoft.com/office/drawing/2014/main" id="{40079394-CB22-4B5D-BBD4-0DFD3F603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0" y="1879"/>
              <a:ext cx="1291" cy="588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80" name="AutoShape 124">
              <a:extLst>
                <a:ext uri="{FF2B5EF4-FFF2-40B4-BE49-F238E27FC236}">
                  <a16:creationId xmlns:a16="http://schemas.microsoft.com/office/drawing/2014/main" id="{2662E578-D517-42D9-ABE6-57C42087229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H="1">
              <a:off x="3251" y="1938"/>
              <a:ext cx="314" cy="509"/>
            </a:xfrm>
            <a:prstGeom prst="moon">
              <a:avLst>
                <a:gd name="adj" fmla="val 50000"/>
              </a:avLst>
            </a:prstGeom>
            <a:solidFill>
              <a:srgbClr val="808080"/>
            </a:solidFill>
            <a:ln w="76200">
              <a:solidFill>
                <a:srgbClr val="808080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39" name="AutoShape 83">
              <a:extLst>
                <a:ext uri="{FF2B5EF4-FFF2-40B4-BE49-F238E27FC236}">
                  <a16:creationId xmlns:a16="http://schemas.microsoft.com/office/drawing/2014/main" id="{00480A33-E4D5-4584-BCA6-9327CE1015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6" y="1879"/>
              <a:ext cx="1291" cy="588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40" name="AutoShape 84">
              <a:extLst>
                <a:ext uri="{FF2B5EF4-FFF2-40B4-BE49-F238E27FC236}">
                  <a16:creationId xmlns:a16="http://schemas.microsoft.com/office/drawing/2014/main" id="{21AA5828-0A66-4D55-89A6-468EBAAA01F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H="1">
              <a:off x="3247" y="1938"/>
              <a:ext cx="314" cy="509"/>
            </a:xfrm>
            <a:prstGeom prst="moon">
              <a:avLst>
                <a:gd name="adj" fmla="val 50000"/>
              </a:avLst>
            </a:prstGeom>
            <a:solidFill>
              <a:srgbClr val="80808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41" name="AutoShape 85">
              <a:extLst>
                <a:ext uri="{FF2B5EF4-FFF2-40B4-BE49-F238E27FC236}">
                  <a16:creationId xmlns:a16="http://schemas.microsoft.com/office/drawing/2014/main" id="{D198FE05-28AD-408C-9EE2-97AF7285D5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6" y="1879"/>
              <a:ext cx="1291" cy="5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42" name="AutoShape 86">
              <a:extLst>
                <a:ext uri="{FF2B5EF4-FFF2-40B4-BE49-F238E27FC236}">
                  <a16:creationId xmlns:a16="http://schemas.microsoft.com/office/drawing/2014/main" id="{2D65EA10-8101-482E-8DC0-EB168C70122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H="1">
              <a:off x="3247" y="1938"/>
              <a:ext cx="314" cy="509"/>
            </a:xfrm>
            <a:prstGeom prst="mo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612" name="Group 156">
            <a:extLst>
              <a:ext uri="{FF2B5EF4-FFF2-40B4-BE49-F238E27FC236}">
                <a16:creationId xmlns:a16="http://schemas.microsoft.com/office/drawing/2014/main" id="{298A48DE-23FB-49CA-ABFE-2B90852A9465}"/>
              </a:ext>
            </a:extLst>
          </p:cNvPr>
          <p:cNvGrpSpPr>
            <a:grpSpLocks/>
          </p:cNvGrpSpPr>
          <p:nvPr/>
        </p:nvGrpSpPr>
        <p:grpSpPr bwMode="auto">
          <a:xfrm>
            <a:off x="5110163" y="1698625"/>
            <a:ext cx="2055812" cy="1241425"/>
            <a:chOff x="3219" y="1070"/>
            <a:chExt cx="1295" cy="782"/>
          </a:xfrm>
        </p:grpSpPr>
        <p:sp>
          <p:nvSpPr>
            <p:cNvPr id="19585" name="Freeform 129">
              <a:extLst>
                <a:ext uri="{FF2B5EF4-FFF2-40B4-BE49-F238E27FC236}">
                  <a16:creationId xmlns:a16="http://schemas.microsoft.com/office/drawing/2014/main" id="{5489CC4D-524B-4683-9E02-8C166A04F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1569"/>
              <a:ext cx="235" cy="273"/>
            </a:xfrm>
            <a:custGeom>
              <a:avLst/>
              <a:gdLst>
                <a:gd name="T0" fmla="*/ 91 w 272"/>
                <a:gd name="T1" fmla="*/ 0 h 317"/>
                <a:gd name="T2" fmla="*/ 0 w 272"/>
                <a:gd name="T3" fmla="*/ 317 h 317"/>
                <a:gd name="T4" fmla="*/ 272 w 272"/>
                <a:gd name="T5" fmla="*/ 0 h 317"/>
                <a:gd name="T6" fmla="*/ 91 w 272"/>
                <a:gd name="T7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317">
                  <a:moveTo>
                    <a:pt x="91" y="0"/>
                  </a:moveTo>
                  <a:lnTo>
                    <a:pt x="0" y="317"/>
                  </a:lnTo>
                  <a:lnTo>
                    <a:pt x="272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808080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84" name="AutoShape 128">
              <a:extLst>
                <a:ext uri="{FF2B5EF4-FFF2-40B4-BE49-F238E27FC236}">
                  <a16:creationId xmlns:a16="http://schemas.microsoft.com/office/drawing/2014/main" id="{E585DA6A-41C2-4DAD-AC25-EEA0A646F7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3" y="1070"/>
              <a:ext cx="1291" cy="587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44" name="AutoShape 88">
              <a:extLst>
                <a:ext uri="{FF2B5EF4-FFF2-40B4-BE49-F238E27FC236}">
                  <a16:creationId xmlns:a16="http://schemas.microsoft.com/office/drawing/2014/main" id="{5D3D80DC-FDD5-4E86-AC3B-C4FFE01D4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9" y="1070"/>
              <a:ext cx="1291" cy="587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45" name="Freeform 89">
              <a:extLst>
                <a:ext uri="{FF2B5EF4-FFF2-40B4-BE49-F238E27FC236}">
                  <a16:creationId xmlns:a16="http://schemas.microsoft.com/office/drawing/2014/main" id="{7AFFEFF0-2D7D-46AF-BCFA-09D23E437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8" y="1579"/>
              <a:ext cx="235" cy="273"/>
            </a:xfrm>
            <a:custGeom>
              <a:avLst/>
              <a:gdLst>
                <a:gd name="T0" fmla="*/ 91 w 272"/>
                <a:gd name="T1" fmla="*/ 0 h 317"/>
                <a:gd name="T2" fmla="*/ 0 w 272"/>
                <a:gd name="T3" fmla="*/ 317 h 317"/>
                <a:gd name="T4" fmla="*/ 272 w 272"/>
                <a:gd name="T5" fmla="*/ 0 h 317"/>
                <a:gd name="T6" fmla="*/ 91 w 272"/>
                <a:gd name="T7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317">
                  <a:moveTo>
                    <a:pt x="91" y="0"/>
                  </a:moveTo>
                  <a:lnTo>
                    <a:pt x="0" y="317"/>
                  </a:lnTo>
                  <a:lnTo>
                    <a:pt x="272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808080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46" name="AutoShape 90">
              <a:extLst>
                <a:ext uri="{FF2B5EF4-FFF2-40B4-BE49-F238E27FC236}">
                  <a16:creationId xmlns:a16="http://schemas.microsoft.com/office/drawing/2014/main" id="{D40DF873-33D2-4551-B3D7-12DE8B31FA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9" y="1070"/>
              <a:ext cx="1291" cy="5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47" name="Freeform 91">
              <a:extLst>
                <a:ext uri="{FF2B5EF4-FFF2-40B4-BE49-F238E27FC236}">
                  <a16:creationId xmlns:a16="http://schemas.microsoft.com/office/drawing/2014/main" id="{3C773D88-18A4-4B58-84E9-110D3E6E11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8" y="1579"/>
              <a:ext cx="235" cy="273"/>
            </a:xfrm>
            <a:custGeom>
              <a:avLst/>
              <a:gdLst>
                <a:gd name="T0" fmla="*/ 91 w 272"/>
                <a:gd name="T1" fmla="*/ 0 h 317"/>
                <a:gd name="T2" fmla="*/ 0 w 272"/>
                <a:gd name="T3" fmla="*/ 317 h 317"/>
                <a:gd name="T4" fmla="*/ 272 w 272"/>
                <a:gd name="T5" fmla="*/ 0 h 317"/>
                <a:gd name="T6" fmla="*/ 91 w 272"/>
                <a:gd name="T7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317">
                  <a:moveTo>
                    <a:pt x="91" y="0"/>
                  </a:moveTo>
                  <a:lnTo>
                    <a:pt x="0" y="317"/>
                  </a:lnTo>
                  <a:lnTo>
                    <a:pt x="272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609" name="Group 153">
            <a:extLst>
              <a:ext uri="{FF2B5EF4-FFF2-40B4-BE49-F238E27FC236}">
                <a16:creationId xmlns:a16="http://schemas.microsoft.com/office/drawing/2014/main" id="{657D16C6-6DEE-427F-BCF8-9CBF16D5F227}"/>
              </a:ext>
            </a:extLst>
          </p:cNvPr>
          <p:cNvGrpSpPr>
            <a:grpSpLocks/>
          </p:cNvGrpSpPr>
          <p:nvPr/>
        </p:nvGrpSpPr>
        <p:grpSpPr bwMode="auto">
          <a:xfrm>
            <a:off x="4737100" y="561975"/>
            <a:ext cx="2428875" cy="931863"/>
            <a:chOff x="3071" y="354"/>
            <a:chExt cx="1530" cy="587"/>
          </a:xfrm>
        </p:grpSpPr>
        <p:sp>
          <p:nvSpPr>
            <p:cNvPr id="19589" name="AutoShape 133">
              <a:extLst>
                <a:ext uri="{FF2B5EF4-FFF2-40B4-BE49-F238E27FC236}">
                  <a16:creationId xmlns:a16="http://schemas.microsoft.com/office/drawing/2014/main" id="{26DE4640-E3A9-4781-B99B-88EDE1C903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0" y="354"/>
              <a:ext cx="1291" cy="587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90" name="Freeform 134">
              <a:extLst>
                <a:ext uri="{FF2B5EF4-FFF2-40B4-BE49-F238E27FC236}">
                  <a16:creationId xmlns:a16="http://schemas.microsoft.com/office/drawing/2014/main" id="{963EC3C5-5C66-418F-8092-82DBEB281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550"/>
              <a:ext cx="273" cy="195"/>
            </a:xfrm>
            <a:custGeom>
              <a:avLst/>
              <a:gdLst>
                <a:gd name="T0" fmla="*/ 317 w 317"/>
                <a:gd name="T1" fmla="*/ 0 h 227"/>
                <a:gd name="T2" fmla="*/ 0 w 317"/>
                <a:gd name="T3" fmla="*/ 227 h 227"/>
                <a:gd name="T4" fmla="*/ 317 w 317"/>
                <a:gd name="T5" fmla="*/ 182 h 227"/>
                <a:gd name="T6" fmla="*/ 317 w 317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7" h="227">
                  <a:moveTo>
                    <a:pt x="317" y="0"/>
                  </a:moveTo>
                  <a:lnTo>
                    <a:pt x="0" y="227"/>
                  </a:lnTo>
                  <a:lnTo>
                    <a:pt x="317" y="182"/>
                  </a:lnTo>
                  <a:lnTo>
                    <a:pt x="317" y="0"/>
                  </a:lnTo>
                  <a:close/>
                </a:path>
              </a:pathLst>
            </a:custGeom>
            <a:solidFill>
              <a:srgbClr val="808080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49" name="AutoShape 93">
              <a:extLst>
                <a:ext uri="{FF2B5EF4-FFF2-40B4-BE49-F238E27FC236}">
                  <a16:creationId xmlns:a16="http://schemas.microsoft.com/office/drawing/2014/main" id="{82E871C6-AF14-4CFF-91E1-8AF57A7AB5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6" y="354"/>
              <a:ext cx="1291" cy="587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0" name="Freeform 94">
              <a:extLst>
                <a:ext uri="{FF2B5EF4-FFF2-40B4-BE49-F238E27FC236}">
                  <a16:creationId xmlns:a16="http://schemas.microsoft.com/office/drawing/2014/main" id="{1C2BC573-5DCC-4245-9AF3-2B8BD7304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1" y="550"/>
              <a:ext cx="273" cy="195"/>
            </a:xfrm>
            <a:custGeom>
              <a:avLst/>
              <a:gdLst>
                <a:gd name="T0" fmla="*/ 317 w 317"/>
                <a:gd name="T1" fmla="*/ 0 h 227"/>
                <a:gd name="T2" fmla="*/ 0 w 317"/>
                <a:gd name="T3" fmla="*/ 227 h 227"/>
                <a:gd name="T4" fmla="*/ 317 w 317"/>
                <a:gd name="T5" fmla="*/ 182 h 227"/>
                <a:gd name="T6" fmla="*/ 317 w 317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7" h="227">
                  <a:moveTo>
                    <a:pt x="317" y="0"/>
                  </a:moveTo>
                  <a:lnTo>
                    <a:pt x="0" y="227"/>
                  </a:lnTo>
                  <a:lnTo>
                    <a:pt x="317" y="182"/>
                  </a:lnTo>
                  <a:lnTo>
                    <a:pt x="317" y="0"/>
                  </a:lnTo>
                  <a:close/>
                </a:path>
              </a:pathLst>
            </a:custGeom>
            <a:solidFill>
              <a:srgbClr val="808080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51" name="AutoShape 95">
              <a:extLst>
                <a:ext uri="{FF2B5EF4-FFF2-40B4-BE49-F238E27FC236}">
                  <a16:creationId xmlns:a16="http://schemas.microsoft.com/office/drawing/2014/main" id="{B9B06ED1-47BA-44DB-8386-66E870743E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6" y="354"/>
              <a:ext cx="1291" cy="5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2" name="Freeform 96">
              <a:extLst>
                <a:ext uri="{FF2B5EF4-FFF2-40B4-BE49-F238E27FC236}">
                  <a16:creationId xmlns:a16="http://schemas.microsoft.com/office/drawing/2014/main" id="{C698B835-9F4C-4369-ABE8-1A20B75FA4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1" y="550"/>
              <a:ext cx="273" cy="195"/>
            </a:xfrm>
            <a:custGeom>
              <a:avLst/>
              <a:gdLst>
                <a:gd name="T0" fmla="*/ 317 w 317"/>
                <a:gd name="T1" fmla="*/ 0 h 227"/>
                <a:gd name="T2" fmla="*/ 0 w 317"/>
                <a:gd name="T3" fmla="*/ 227 h 227"/>
                <a:gd name="T4" fmla="*/ 317 w 317"/>
                <a:gd name="T5" fmla="*/ 182 h 227"/>
                <a:gd name="T6" fmla="*/ 317 w 317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7" h="227">
                  <a:moveTo>
                    <a:pt x="317" y="0"/>
                  </a:moveTo>
                  <a:lnTo>
                    <a:pt x="0" y="227"/>
                  </a:lnTo>
                  <a:lnTo>
                    <a:pt x="317" y="182"/>
                  </a:lnTo>
                  <a:lnTo>
                    <a:pt x="31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613" name="Group 157">
            <a:extLst>
              <a:ext uri="{FF2B5EF4-FFF2-40B4-BE49-F238E27FC236}">
                <a16:creationId xmlns:a16="http://schemas.microsoft.com/office/drawing/2014/main" id="{565E38A5-2C00-4EE4-9B50-E6B25E3663EA}"/>
              </a:ext>
            </a:extLst>
          </p:cNvPr>
          <p:cNvGrpSpPr>
            <a:grpSpLocks/>
          </p:cNvGrpSpPr>
          <p:nvPr/>
        </p:nvGrpSpPr>
        <p:grpSpPr bwMode="auto">
          <a:xfrm>
            <a:off x="7356475" y="188913"/>
            <a:ext cx="2055813" cy="1304925"/>
            <a:chOff x="4634" y="119"/>
            <a:chExt cx="1295" cy="822"/>
          </a:xfrm>
        </p:grpSpPr>
        <p:sp>
          <p:nvSpPr>
            <p:cNvPr id="19595" name="Freeform 139">
              <a:extLst>
                <a:ext uri="{FF2B5EF4-FFF2-40B4-BE49-F238E27FC236}">
                  <a16:creationId xmlns:a16="http://schemas.microsoft.com/office/drawing/2014/main" id="{F55310CF-D4E9-4FCA-B058-D951C5C28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7" y="119"/>
              <a:ext cx="196" cy="274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0 h 318"/>
                <a:gd name="T4" fmla="*/ 181 w 227"/>
                <a:gd name="T5" fmla="*/ 318 h 318"/>
                <a:gd name="T6" fmla="*/ 0 w 227"/>
                <a:gd name="T7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0"/>
                  </a:lnTo>
                  <a:lnTo>
                    <a:pt x="181" y="318"/>
                  </a:lnTo>
                  <a:lnTo>
                    <a:pt x="0" y="318"/>
                  </a:lnTo>
                  <a:close/>
                </a:path>
              </a:pathLst>
            </a:custGeom>
            <a:solidFill>
              <a:srgbClr val="808080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9608" name="Group 152">
              <a:extLst>
                <a:ext uri="{FF2B5EF4-FFF2-40B4-BE49-F238E27FC236}">
                  <a16:creationId xmlns:a16="http://schemas.microsoft.com/office/drawing/2014/main" id="{2A5898A5-D250-472B-8333-762CF05966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34" y="119"/>
              <a:ext cx="1295" cy="822"/>
              <a:chOff x="4636" y="119"/>
              <a:chExt cx="1295" cy="822"/>
            </a:xfrm>
          </p:grpSpPr>
          <p:sp>
            <p:nvSpPr>
              <p:cNvPr id="19594" name="AutoShape 138">
                <a:extLst>
                  <a:ext uri="{FF2B5EF4-FFF2-40B4-BE49-F238E27FC236}">
                    <a16:creationId xmlns:a16="http://schemas.microsoft.com/office/drawing/2014/main" id="{73EE0521-E1C7-42BE-B247-21C1DB6D02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0" y="354"/>
                <a:ext cx="1291" cy="587"/>
              </a:xfrm>
              <a:prstGeom prst="roundRect">
                <a:avLst>
                  <a:gd name="adj" fmla="val 16667"/>
                </a:avLst>
              </a:prstGeom>
              <a:solidFill>
                <a:srgbClr val="808080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>
                <a:outerShdw dist="71842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4" name="AutoShape 98">
                <a:extLst>
                  <a:ext uri="{FF2B5EF4-FFF2-40B4-BE49-F238E27FC236}">
                    <a16:creationId xmlns:a16="http://schemas.microsoft.com/office/drawing/2014/main" id="{ED5462CB-68AD-4994-9128-E61CFC2BB4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6" y="354"/>
                <a:ext cx="1291" cy="587"/>
              </a:xfrm>
              <a:prstGeom prst="roundRect">
                <a:avLst>
                  <a:gd name="adj" fmla="val 16667"/>
                </a:avLst>
              </a:prstGeom>
              <a:solidFill>
                <a:srgbClr val="808080"/>
              </a:solidFill>
              <a:ln w="381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5" name="Freeform 99">
                <a:extLst>
                  <a:ext uri="{FF2B5EF4-FFF2-40B4-BE49-F238E27FC236}">
                    <a16:creationId xmlns:a16="http://schemas.microsoft.com/office/drawing/2014/main" id="{EB32E65C-1546-4D87-BE15-B9F1ABF28A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5" y="119"/>
                <a:ext cx="196" cy="274"/>
              </a:xfrm>
              <a:custGeom>
                <a:avLst/>
                <a:gdLst>
                  <a:gd name="T0" fmla="*/ 0 w 227"/>
                  <a:gd name="T1" fmla="*/ 318 h 318"/>
                  <a:gd name="T2" fmla="*/ 227 w 227"/>
                  <a:gd name="T3" fmla="*/ 0 h 318"/>
                  <a:gd name="T4" fmla="*/ 181 w 227"/>
                  <a:gd name="T5" fmla="*/ 318 h 318"/>
                  <a:gd name="T6" fmla="*/ 0 w 227"/>
                  <a:gd name="T7" fmla="*/ 31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7" h="318">
                    <a:moveTo>
                      <a:pt x="0" y="318"/>
                    </a:moveTo>
                    <a:lnTo>
                      <a:pt x="227" y="0"/>
                    </a:lnTo>
                    <a:lnTo>
                      <a:pt x="181" y="318"/>
                    </a:lnTo>
                    <a:lnTo>
                      <a:pt x="0" y="318"/>
                    </a:lnTo>
                    <a:close/>
                  </a:path>
                </a:pathLst>
              </a:custGeom>
              <a:solidFill>
                <a:srgbClr val="808080"/>
              </a:solidFill>
              <a:ln w="381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56" name="AutoShape 100">
                <a:extLst>
                  <a:ext uri="{FF2B5EF4-FFF2-40B4-BE49-F238E27FC236}">
                    <a16:creationId xmlns:a16="http://schemas.microsoft.com/office/drawing/2014/main" id="{BD0D789C-CE42-416C-B0EF-6929F41B39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6" y="354"/>
                <a:ext cx="1291" cy="587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7" name="Freeform 101">
                <a:extLst>
                  <a:ext uri="{FF2B5EF4-FFF2-40B4-BE49-F238E27FC236}">
                    <a16:creationId xmlns:a16="http://schemas.microsoft.com/office/drawing/2014/main" id="{DB61B09A-3508-4D8E-A024-DCB1193A86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5" y="119"/>
                <a:ext cx="196" cy="274"/>
              </a:xfrm>
              <a:custGeom>
                <a:avLst/>
                <a:gdLst>
                  <a:gd name="T0" fmla="*/ 0 w 227"/>
                  <a:gd name="T1" fmla="*/ 318 h 318"/>
                  <a:gd name="T2" fmla="*/ 227 w 227"/>
                  <a:gd name="T3" fmla="*/ 0 h 318"/>
                  <a:gd name="T4" fmla="*/ 181 w 227"/>
                  <a:gd name="T5" fmla="*/ 318 h 318"/>
                  <a:gd name="T6" fmla="*/ 0 w 227"/>
                  <a:gd name="T7" fmla="*/ 31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7" h="318">
                    <a:moveTo>
                      <a:pt x="0" y="318"/>
                    </a:moveTo>
                    <a:lnTo>
                      <a:pt x="227" y="0"/>
                    </a:lnTo>
                    <a:lnTo>
                      <a:pt x="181" y="318"/>
                    </a:lnTo>
                    <a:lnTo>
                      <a:pt x="0" y="3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9607" name="Group 151">
            <a:extLst>
              <a:ext uri="{FF2B5EF4-FFF2-40B4-BE49-F238E27FC236}">
                <a16:creationId xmlns:a16="http://schemas.microsoft.com/office/drawing/2014/main" id="{16175032-CFDA-4E5F-9713-0AD1B249CE24}"/>
              </a:ext>
            </a:extLst>
          </p:cNvPr>
          <p:cNvGrpSpPr>
            <a:grpSpLocks/>
          </p:cNvGrpSpPr>
          <p:nvPr/>
        </p:nvGrpSpPr>
        <p:grpSpPr bwMode="auto">
          <a:xfrm>
            <a:off x="7356475" y="1698625"/>
            <a:ext cx="2427288" cy="931863"/>
            <a:chOff x="4636" y="980"/>
            <a:chExt cx="1529" cy="587"/>
          </a:xfrm>
        </p:grpSpPr>
        <p:sp>
          <p:nvSpPr>
            <p:cNvPr id="19599" name="AutoShape 143">
              <a:extLst>
                <a:ext uri="{FF2B5EF4-FFF2-40B4-BE49-F238E27FC236}">
                  <a16:creationId xmlns:a16="http://schemas.microsoft.com/office/drawing/2014/main" id="{AA1FE99A-F55E-4608-A562-E2842AD124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0" y="980"/>
              <a:ext cx="1291" cy="587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00" name="Freeform 144">
              <a:extLst>
                <a:ext uri="{FF2B5EF4-FFF2-40B4-BE49-F238E27FC236}">
                  <a16:creationId xmlns:a16="http://schemas.microsoft.com/office/drawing/2014/main" id="{D5E0D6F4-AF98-4E42-907C-DEFE4CEFF074}"/>
                </a:ext>
              </a:extLst>
            </p:cNvPr>
            <p:cNvSpPr>
              <a:spLocks/>
            </p:cNvSpPr>
            <p:nvPr/>
          </p:nvSpPr>
          <p:spPr bwMode="auto">
            <a:xfrm rot="10800000" flipV="1">
              <a:off x="5892" y="1214"/>
              <a:ext cx="273" cy="157"/>
            </a:xfrm>
            <a:custGeom>
              <a:avLst/>
              <a:gdLst>
                <a:gd name="T0" fmla="*/ 317 w 317"/>
                <a:gd name="T1" fmla="*/ 0 h 227"/>
                <a:gd name="T2" fmla="*/ 0 w 317"/>
                <a:gd name="T3" fmla="*/ 227 h 227"/>
                <a:gd name="T4" fmla="*/ 317 w 317"/>
                <a:gd name="T5" fmla="*/ 182 h 227"/>
                <a:gd name="T6" fmla="*/ 317 w 317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7" h="227">
                  <a:moveTo>
                    <a:pt x="317" y="0"/>
                  </a:moveTo>
                  <a:lnTo>
                    <a:pt x="0" y="227"/>
                  </a:lnTo>
                  <a:lnTo>
                    <a:pt x="317" y="182"/>
                  </a:lnTo>
                  <a:lnTo>
                    <a:pt x="317" y="0"/>
                  </a:lnTo>
                  <a:close/>
                </a:path>
              </a:pathLst>
            </a:custGeom>
            <a:solidFill>
              <a:srgbClr val="808080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59" name="AutoShape 103">
              <a:extLst>
                <a:ext uri="{FF2B5EF4-FFF2-40B4-BE49-F238E27FC236}">
                  <a16:creationId xmlns:a16="http://schemas.microsoft.com/office/drawing/2014/main" id="{38682C6C-6E1C-4D63-9BF4-D026550379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6" y="980"/>
              <a:ext cx="1291" cy="587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60" name="Freeform 104">
              <a:extLst>
                <a:ext uri="{FF2B5EF4-FFF2-40B4-BE49-F238E27FC236}">
                  <a16:creationId xmlns:a16="http://schemas.microsoft.com/office/drawing/2014/main" id="{55C97EF2-2384-41D3-8EB2-C61E456F77D4}"/>
                </a:ext>
              </a:extLst>
            </p:cNvPr>
            <p:cNvSpPr>
              <a:spLocks/>
            </p:cNvSpPr>
            <p:nvPr/>
          </p:nvSpPr>
          <p:spPr bwMode="auto">
            <a:xfrm rot="10800000" flipV="1">
              <a:off x="5888" y="1214"/>
              <a:ext cx="273" cy="157"/>
            </a:xfrm>
            <a:custGeom>
              <a:avLst/>
              <a:gdLst>
                <a:gd name="T0" fmla="*/ 317 w 317"/>
                <a:gd name="T1" fmla="*/ 0 h 227"/>
                <a:gd name="T2" fmla="*/ 0 w 317"/>
                <a:gd name="T3" fmla="*/ 227 h 227"/>
                <a:gd name="T4" fmla="*/ 317 w 317"/>
                <a:gd name="T5" fmla="*/ 182 h 227"/>
                <a:gd name="T6" fmla="*/ 317 w 317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7" h="227">
                  <a:moveTo>
                    <a:pt x="317" y="0"/>
                  </a:moveTo>
                  <a:lnTo>
                    <a:pt x="0" y="227"/>
                  </a:lnTo>
                  <a:lnTo>
                    <a:pt x="317" y="182"/>
                  </a:lnTo>
                  <a:lnTo>
                    <a:pt x="317" y="0"/>
                  </a:lnTo>
                  <a:close/>
                </a:path>
              </a:pathLst>
            </a:custGeom>
            <a:solidFill>
              <a:srgbClr val="808080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61" name="AutoShape 105">
              <a:extLst>
                <a:ext uri="{FF2B5EF4-FFF2-40B4-BE49-F238E27FC236}">
                  <a16:creationId xmlns:a16="http://schemas.microsoft.com/office/drawing/2014/main" id="{E27428CA-6FEE-4315-B096-B5DAFAF173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6" y="980"/>
              <a:ext cx="1291" cy="5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62" name="Freeform 106">
              <a:extLst>
                <a:ext uri="{FF2B5EF4-FFF2-40B4-BE49-F238E27FC236}">
                  <a16:creationId xmlns:a16="http://schemas.microsoft.com/office/drawing/2014/main" id="{55D730A7-227D-4634-BA77-7B5B232C3108}"/>
                </a:ext>
              </a:extLst>
            </p:cNvPr>
            <p:cNvSpPr>
              <a:spLocks/>
            </p:cNvSpPr>
            <p:nvPr/>
          </p:nvSpPr>
          <p:spPr bwMode="auto">
            <a:xfrm rot="10800000" flipV="1">
              <a:off x="5888" y="1214"/>
              <a:ext cx="273" cy="157"/>
            </a:xfrm>
            <a:custGeom>
              <a:avLst/>
              <a:gdLst>
                <a:gd name="T0" fmla="*/ 317 w 317"/>
                <a:gd name="T1" fmla="*/ 0 h 227"/>
                <a:gd name="T2" fmla="*/ 0 w 317"/>
                <a:gd name="T3" fmla="*/ 227 h 227"/>
                <a:gd name="T4" fmla="*/ 317 w 317"/>
                <a:gd name="T5" fmla="*/ 182 h 227"/>
                <a:gd name="T6" fmla="*/ 317 w 317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7" h="227">
                  <a:moveTo>
                    <a:pt x="317" y="0"/>
                  </a:moveTo>
                  <a:lnTo>
                    <a:pt x="0" y="227"/>
                  </a:lnTo>
                  <a:lnTo>
                    <a:pt x="317" y="182"/>
                  </a:lnTo>
                  <a:lnTo>
                    <a:pt x="31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9614" name="Text Box 158">
            <a:extLst>
              <a:ext uri="{FF2B5EF4-FFF2-40B4-BE49-F238E27FC236}">
                <a16:creationId xmlns:a16="http://schemas.microsoft.com/office/drawing/2014/main" id="{4D83302E-338F-4A46-A5CC-607C372456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692150"/>
            <a:ext cx="1944687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19615" name="Text Box 159">
            <a:extLst>
              <a:ext uri="{FF2B5EF4-FFF2-40B4-BE49-F238E27FC236}">
                <a16:creationId xmlns:a16="http://schemas.microsoft.com/office/drawing/2014/main" id="{B36132A5-B59D-4D58-AB35-6050AF043D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9538" y="692150"/>
            <a:ext cx="1944687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19616" name="Text Box 160">
            <a:extLst>
              <a:ext uri="{FF2B5EF4-FFF2-40B4-BE49-F238E27FC236}">
                <a16:creationId xmlns:a16="http://schemas.microsoft.com/office/drawing/2014/main" id="{6544BED1-4DC4-4534-AF33-34EAB1470A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1628775"/>
            <a:ext cx="1944687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19617" name="Text Box 161">
            <a:extLst>
              <a:ext uri="{FF2B5EF4-FFF2-40B4-BE49-F238E27FC236}">
                <a16:creationId xmlns:a16="http://schemas.microsoft.com/office/drawing/2014/main" id="{93DBCAC6-EFCB-46C3-B670-FB100B8903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9538" y="1628775"/>
            <a:ext cx="1944687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19618" name="Text Box 162">
            <a:extLst>
              <a:ext uri="{FF2B5EF4-FFF2-40B4-BE49-F238E27FC236}">
                <a16:creationId xmlns:a16="http://schemas.microsoft.com/office/drawing/2014/main" id="{B3EB056C-D818-401F-9E5A-6EEF599ECA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3068638"/>
            <a:ext cx="1944687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19619" name="Text Box 163">
            <a:extLst>
              <a:ext uri="{FF2B5EF4-FFF2-40B4-BE49-F238E27FC236}">
                <a16:creationId xmlns:a16="http://schemas.microsoft.com/office/drawing/2014/main" id="{BEF5B9AF-9C78-4903-A175-E23BE10D58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9538" y="3068638"/>
            <a:ext cx="1944687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19620" name="Text Box 164">
            <a:extLst>
              <a:ext uri="{FF2B5EF4-FFF2-40B4-BE49-F238E27FC236}">
                <a16:creationId xmlns:a16="http://schemas.microsoft.com/office/drawing/2014/main" id="{55DCFFAC-EA1D-487A-B912-A19FB537DB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4076700"/>
            <a:ext cx="1944687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19621" name="Text Box 165">
            <a:extLst>
              <a:ext uri="{FF2B5EF4-FFF2-40B4-BE49-F238E27FC236}">
                <a16:creationId xmlns:a16="http://schemas.microsoft.com/office/drawing/2014/main" id="{8D410D3A-650A-469F-A9AA-E3FCE0A16C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9538" y="4076700"/>
            <a:ext cx="1944687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19622" name="Text Box 166">
            <a:extLst>
              <a:ext uri="{FF2B5EF4-FFF2-40B4-BE49-F238E27FC236}">
                <a16:creationId xmlns:a16="http://schemas.microsoft.com/office/drawing/2014/main" id="{BEEB35A7-263F-4712-8805-C5C9840D9C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8900" y="620713"/>
            <a:ext cx="1944688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19623" name="Text Box 167">
            <a:extLst>
              <a:ext uri="{FF2B5EF4-FFF2-40B4-BE49-F238E27FC236}">
                <a16:creationId xmlns:a16="http://schemas.microsoft.com/office/drawing/2014/main" id="{1E93F183-1007-4BA6-A311-16F0272938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8900" y="1771650"/>
            <a:ext cx="1944688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19624" name="Text Box 168">
            <a:extLst>
              <a:ext uri="{FF2B5EF4-FFF2-40B4-BE49-F238E27FC236}">
                <a16:creationId xmlns:a16="http://schemas.microsoft.com/office/drawing/2014/main" id="{2D7FC9F1-F92E-49D6-8F8E-FFE3DF961C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8900" y="3141663"/>
            <a:ext cx="1944688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19625" name="Text Box 169">
            <a:extLst>
              <a:ext uri="{FF2B5EF4-FFF2-40B4-BE49-F238E27FC236}">
                <a16:creationId xmlns:a16="http://schemas.microsoft.com/office/drawing/2014/main" id="{FF81245C-4532-4A30-A1BD-08442400BF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8900" y="4292600"/>
            <a:ext cx="1944688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19626" name="Text Box 170">
            <a:extLst>
              <a:ext uri="{FF2B5EF4-FFF2-40B4-BE49-F238E27FC236}">
                <a16:creationId xmlns:a16="http://schemas.microsoft.com/office/drawing/2014/main" id="{A25F75FA-6C65-4D03-B8A0-A8335BDA41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620713"/>
            <a:ext cx="1944688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19627" name="Text Box 171">
            <a:extLst>
              <a:ext uri="{FF2B5EF4-FFF2-40B4-BE49-F238E27FC236}">
                <a16:creationId xmlns:a16="http://schemas.microsoft.com/office/drawing/2014/main" id="{388C4B50-37ED-48E2-8CBC-1A07A348C9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1771650"/>
            <a:ext cx="1944688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19628" name="Text Box 172">
            <a:extLst>
              <a:ext uri="{FF2B5EF4-FFF2-40B4-BE49-F238E27FC236}">
                <a16:creationId xmlns:a16="http://schemas.microsoft.com/office/drawing/2014/main" id="{688F335A-DB80-430F-B831-244DB23889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3141663"/>
            <a:ext cx="1944688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19629" name="Text Box 173">
            <a:extLst>
              <a:ext uri="{FF2B5EF4-FFF2-40B4-BE49-F238E27FC236}">
                <a16:creationId xmlns:a16="http://schemas.microsoft.com/office/drawing/2014/main" id="{3A01DBA4-D918-475E-9A0B-66F2DA34B7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4292600"/>
            <a:ext cx="1944688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19633" name="AutoShape 177">
            <a:extLst>
              <a:ext uri="{FF2B5EF4-FFF2-40B4-BE49-F238E27FC236}">
                <a16:creationId xmlns:a16="http://schemas.microsoft.com/office/drawing/2014/main" id="{F8E3BEF6-F6EF-446A-B48C-AFC2DD1EE39F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824663" y="6237288"/>
            <a:ext cx="503237" cy="504825"/>
          </a:xfrm>
          <a:prstGeom prst="triangle">
            <a:avLst>
              <a:gd name="adj" fmla="val 50000"/>
            </a:avLst>
          </a:prstGeom>
          <a:solidFill>
            <a:srgbClr val="808080"/>
          </a:solidFill>
          <a:ln w="5715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9646" name="Group 190">
            <a:extLst>
              <a:ext uri="{FF2B5EF4-FFF2-40B4-BE49-F238E27FC236}">
                <a16:creationId xmlns:a16="http://schemas.microsoft.com/office/drawing/2014/main" id="{3F6A6F95-D3F4-4458-AE64-E07DF254FC9D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5300663"/>
            <a:ext cx="4103688" cy="1152525"/>
            <a:chOff x="308" y="3339"/>
            <a:chExt cx="2585" cy="726"/>
          </a:xfrm>
        </p:grpSpPr>
        <p:sp>
          <p:nvSpPr>
            <p:cNvPr id="19630" name="AutoShape 174">
              <a:extLst>
                <a:ext uri="{FF2B5EF4-FFF2-40B4-BE49-F238E27FC236}">
                  <a16:creationId xmlns:a16="http://schemas.microsoft.com/office/drawing/2014/main" id="{DDF564FA-D9F4-4339-B726-97D8EED41B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566"/>
              <a:ext cx="2585" cy="499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571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32" name="AutoShape 176">
              <a:extLst>
                <a:ext uri="{FF2B5EF4-FFF2-40B4-BE49-F238E27FC236}">
                  <a16:creationId xmlns:a16="http://schemas.microsoft.com/office/drawing/2014/main" id="{842FFD93-6D84-416E-AD93-559860FF27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339"/>
              <a:ext cx="317" cy="318"/>
            </a:xfrm>
            <a:prstGeom prst="triangle">
              <a:avLst>
                <a:gd name="adj" fmla="val 50000"/>
              </a:avLst>
            </a:prstGeom>
            <a:solidFill>
              <a:srgbClr val="808080"/>
            </a:solidFill>
            <a:ln w="5715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2" name="AutoShape 186">
              <a:extLst>
                <a:ext uri="{FF2B5EF4-FFF2-40B4-BE49-F238E27FC236}">
                  <a16:creationId xmlns:a16="http://schemas.microsoft.com/office/drawing/2014/main" id="{82668C96-CC98-435C-9ED8-41BE911D50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566"/>
              <a:ext cx="2585" cy="499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4" name="AutoShape 188">
              <a:extLst>
                <a:ext uri="{FF2B5EF4-FFF2-40B4-BE49-F238E27FC236}">
                  <a16:creationId xmlns:a16="http://schemas.microsoft.com/office/drawing/2014/main" id="{FC11183C-F5BB-4DC1-96C5-DF154419FA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339"/>
              <a:ext cx="317" cy="318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647" name="Group 191">
            <a:extLst>
              <a:ext uri="{FF2B5EF4-FFF2-40B4-BE49-F238E27FC236}">
                <a16:creationId xmlns:a16="http://schemas.microsoft.com/office/drawing/2014/main" id="{03DA149D-C35F-42E7-8CD6-E432D0E5C2CB}"/>
              </a:ext>
            </a:extLst>
          </p:cNvPr>
          <p:cNvGrpSpPr>
            <a:grpSpLocks/>
          </p:cNvGrpSpPr>
          <p:nvPr/>
        </p:nvGrpSpPr>
        <p:grpSpPr bwMode="auto">
          <a:xfrm>
            <a:off x="5024438" y="5661025"/>
            <a:ext cx="4103687" cy="1081088"/>
            <a:chOff x="3165" y="3566"/>
            <a:chExt cx="2585" cy="681"/>
          </a:xfrm>
        </p:grpSpPr>
        <p:sp>
          <p:nvSpPr>
            <p:cNvPr id="19631" name="AutoShape 175">
              <a:extLst>
                <a:ext uri="{FF2B5EF4-FFF2-40B4-BE49-F238E27FC236}">
                  <a16:creationId xmlns:a16="http://schemas.microsoft.com/office/drawing/2014/main" id="{AB1C4AB2-CBBE-4CC4-9F8C-A3DBE0473E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3566"/>
              <a:ext cx="2585" cy="499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571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3" name="AutoShape 187">
              <a:extLst>
                <a:ext uri="{FF2B5EF4-FFF2-40B4-BE49-F238E27FC236}">
                  <a16:creationId xmlns:a16="http://schemas.microsoft.com/office/drawing/2014/main" id="{C81F9449-1FB6-48AE-9BD7-2D55960D15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3566"/>
              <a:ext cx="2585" cy="499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5" name="AutoShape 189">
              <a:extLst>
                <a:ext uri="{FF2B5EF4-FFF2-40B4-BE49-F238E27FC236}">
                  <a16:creationId xmlns:a16="http://schemas.microsoft.com/office/drawing/2014/main" id="{6C698E18-65E2-49FE-9455-F60AC373048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299" y="3929"/>
              <a:ext cx="317" cy="318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9648" name="Text Box 192">
            <a:extLst>
              <a:ext uri="{FF2B5EF4-FFF2-40B4-BE49-F238E27FC236}">
                <a16:creationId xmlns:a16="http://schemas.microsoft.com/office/drawing/2014/main" id="{4ECB5EB6-6DCA-4AD4-90F6-9BDE21C268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5734050"/>
            <a:ext cx="39608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 algn="ctr">
              <a:spcBef>
                <a:spcPct val="50000"/>
              </a:spcBef>
            </a:pPr>
            <a:r>
              <a:rPr lang="ja-JP" altLang="en-US" sz="2800" b="1">
                <a:ea typeface="メイリオ" panose="020B0604030504040204" pitchFamily="50" charset="-128"/>
              </a:rPr>
              <a:t>台詞が入るスペース。</a:t>
            </a:r>
          </a:p>
        </p:txBody>
      </p:sp>
      <p:sp>
        <p:nvSpPr>
          <p:cNvPr id="19649" name="Text Box 193">
            <a:extLst>
              <a:ext uri="{FF2B5EF4-FFF2-40B4-BE49-F238E27FC236}">
                <a16:creationId xmlns:a16="http://schemas.microsoft.com/office/drawing/2014/main" id="{6663E8D9-0B14-4EF2-888E-986C582D3A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7463" y="5734050"/>
            <a:ext cx="39608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 algn="ctr">
              <a:spcBef>
                <a:spcPct val="50000"/>
              </a:spcBef>
            </a:pPr>
            <a:r>
              <a:rPr lang="ja-JP" altLang="en-US" sz="2800" b="1">
                <a:ea typeface="メイリオ" panose="020B0604030504040204" pitchFamily="50" charset="-128"/>
              </a:rPr>
              <a:t>台詞が入るスペース。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6" name="Group 4">
            <a:extLst>
              <a:ext uri="{FF2B5EF4-FFF2-40B4-BE49-F238E27FC236}">
                <a16:creationId xmlns:a16="http://schemas.microsoft.com/office/drawing/2014/main" id="{91756BB3-AEBE-4A42-8B51-FF6346B50720}"/>
              </a:ext>
            </a:extLst>
          </p:cNvPr>
          <p:cNvGrpSpPr>
            <a:grpSpLocks/>
          </p:cNvGrpSpPr>
          <p:nvPr/>
        </p:nvGrpSpPr>
        <p:grpSpPr bwMode="auto">
          <a:xfrm>
            <a:off x="273050" y="333375"/>
            <a:ext cx="3887788" cy="1295400"/>
            <a:chOff x="172" y="210"/>
            <a:chExt cx="2449" cy="816"/>
          </a:xfrm>
        </p:grpSpPr>
        <p:sp>
          <p:nvSpPr>
            <p:cNvPr id="18435" name="AutoShape 3">
              <a:extLst>
                <a:ext uri="{FF2B5EF4-FFF2-40B4-BE49-F238E27FC236}">
                  <a16:creationId xmlns:a16="http://schemas.microsoft.com/office/drawing/2014/main" id="{5F706057-CDA5-4DA1-9CC7-8DA3C9C61C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" y="210"/>
              <a:ext cx="2449" cy="816"/>
            </a:xfrm>
            <a:prstGeom prst="star16">
              <a:avLst>
                <a:gd name="adj" fmla="val 36102"/>
              </a:avLst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34" name="AutoShape 2">
              <a:extLst>
                <a:ext uri="{FF2B5EF4-FFF2-40B4-BE49-F238E27FC236}">
                  <a16:creationId xmlns:a16="http://schemas.microsoft.com/office/drawing/2014/main" id="{C9CEA01E-A0C5-43B8-ACAC-21136AC2B5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" y="210"/>
              <a:ext cx="2449" cy="816"/>
            </a:xfrm>
            <a:prstGeom prst="star16">
              <a:avLst>
                <a:gd name="adj" fmla="val 36102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トラブル発生</a:t>
              </a:r>
              <a:r>
                <a:rPr lang="en-US" altLang="ja-JP" sz="24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!!</a:t>
              </a:r>
            </a:p>
          </p:txBody>
        </p:sp>
      </p:grpSp>
      <p:grpSp>
        <p:nvGrpSpPr>
          <p:cNvPr id="18437" name="Group 5">
            <a:extLst>
              <a:ext uri="{FF2B5EF4-FFF2-40B4-BE49-F238E27FC236}">
                <a16:creationId xmlns:a16="http://schemas.microsoft.com/office/drawing/2014/main" id="{69494F86-D022-47E4-8D08-303A2E20CB78}"/>
              </a:ext>
            </a:extLst>
          </p:cNvPr>
          <p:cNvGrpSpPr>
            <a:grpSpLocks/>
          </p:cNvGrpSpPr>
          <p:nvPr/>
        </p:nvGrpSpPr>
        <p:grpSpPr bwMode="auto">
          <a:xfrm>
            <a:off x="273050" y="1773238"/>
            <a:ext cx="3887788" cy="1295400"/>
            <a:chOff x="172" y="210"/>
            <a:chExt cx="2449" cy="816"/>
          </a:xfrm>
        </p:grpSpPr>
        <p:sp>
          <p:nvSpPr>
            <p:cNvPr id="18438" name="AutoShape 6">
              <a:extLst>
                <a:ext uri="{FF2B5EF4-FFF2-40B4-BE49-F238E27FC236}">
                  <a16:creationId xmlns:a16="http://schemas.microsoft.com/office/drawing/2014/main" id="{512B0F05-8898-4AF9-99B8-F4B79B3E28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" y="210"/>
              <a:ext cx="2449" cy="816"/>
            </a:xfrm>
            <a:prstGeom prst="star16">
              <a:avLst>
                <a:gd name="adj" fmla="val 36102"/>
              </a:avLst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39" name="AutoShape 7">
              <a:extLst>
                <a:ext uri="{FF2B5EF4-FFF2-40B4-BE49-F238E27FC236}">
                  <a16:creationId xmlns:a16="http://schemas.microsoft.com/office/drawing/2014/main" id="{98B2436C-3AF6-4F85-9E25-3628067BC8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" y="210"/>
              <a:ext cx="2449" cy="816"/>
            </a:xfrm>
            <a:prstGeom prst="star16">
              <a:avLst>
                <a:gd name="adj" fmla="val 36102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 b="1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トラブル発生</a:t>
              </a:r>
              <a:r>
                <a:rPr lang="en-US" altLang="ja-JP" sz="2400" b="1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!!</a:t>
              </a:r>
            </a:p>
          </p:txBody>
        </p:sp>
      </p:grpSp>
      <p:grpSp>
        <p:nvGrpSpPr>
          <p:cNvPr id="18443" name="Group 11">
            <a:extLst>
              <a:ext uri="{FF2B5EF4-FFF2-40B4-BE49-F238E27FC236}">
                <a16:creationId xmlns:a16="http://schemas.microsoft.com/office/drawing/2014/main" id="{DBA77091-7D27-4D0B-AF79-A57A37258E62}"/>
              </a:ext>
            </a:extLst>
          </p:cNvPr>
          <p:cNvGrpSpPr>
            <a:grpSpLocks/>
          </p:cNvGrpSpPr>
          <p:nvPr/>
        </p:nvGrpSpPr>
        <p:grpSpPr bwMode="auto">
          <a:xfrm>
            <a:off x="4376738" y="620713"/>
            <a:ext cx="720725" cy="720725"/>
            <a:chOff x="2893" y="391"/>
            <a:chExt cx="454" cy="454"/>
          </a:xfrm>
        </p:grpSpPr>
        <p:sp>
          <p:nvSpPr>
            <p:cNvPr id="18441" name="AutoShape 9">
              <a:extLst>
                <a:ext uri="{FF2B5EF4-FFF2-40B4-BE49-F238E27FC236}">
                  <a16:creationId xmlns:a16="http://schemas.microsoft.com/office/drawing/2014/main" id="{6CEBC2AA-27A9-445C-AD2F-E027CB4C76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391"/>
              <a:ext cx="454" cy="454"/>
            </a:xfrm>
            <a:prstGeom prst="star16">
              <a:avLst>
                <a:gd name="adj" fmla="val 32046"/>
              </a:avLst>
            </a:prstGeom>
            <a:solidFill>
              <a:schemeClr val="bg1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18442" name="AutoShape 10">
              <a:extLst>
                <a:ext uri="{FF2B5EF4-FFF2-40B4-BE49-F238E27FC236}">
                  <a16:creationId xmlns:a16="http://schemas.microsoft.com/office/drawing/2014/main" id="{93995671-C1C8-471B-BD69-DAC7C7FD25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391"/>
              <a:ext cx="454" cy="454"/>
            </a:xfrm>
            <a:prstGeom prst="star16">
              <a:avLst>
                <a:gd name="adj" fmla="val 32046"/>
              </a:avLst>
            </a:prstGeom>
            <a:gradFill rotWithShape="1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400" b="1">
                  <a:solidFill>
                    <a:schemeClr val="bg1"/>
                  </a:solidFill>
                  <a:ea typeface="メイリオ" panose="020B0604030504040204" pitchFamily="50" charset="-128"/>
                </a:rPr>
                <a:t>障害</a:t>
              </a:r>
            </a:p>
          </p:txBody>
        </p:sp>
      </p:grpSp>
      <p:grpSp>
        <p:nvGrpSpPr>
          <p:cNvPr id="18444" name="Group 12">
            <a:extLst>
              <a:ext uri="{FF2B5EF4-FFF2-40B4-BE49-F238E27FC236}">
                <a16:creationId xmlns:a16="http://schemas.microsoft.com/office/drawing/2014/main" id="{EF2C0254-39E1-470C-8515-CBD21D01E607}"/>
              </a:ext>
            </a:extLst>
          </p:cNvPr>
          <p:cNvGrpSpPr>
            <a:grpSpLocks/>
          </p:cNvGrpSpPr>
          <p:nvPr/>
        </p:nvGrpSpPr>
        <p:grpSpPr bwMode="auto">
          <a:xfrm>
            <a:off x="5097463" y="620713"/>
            <a:ext cx="720725" cy="720725"/>
            <a:chOff x="2893" y="391"/>
            <a:chExt cx="454" cy="454"/>
          </a:xfrm>
        </p:grpSpPr>
        <p:sp>
          <p:nvSpPr>
            <p:cNvPr id="18445" name="AutoShape 13">
              <a:extLst>
                <a:ext uri="{FF2B5EF4-FFF2-40B4-BE49-F238E27FC236}">
                  <a16:creationId xmlns:a16="http://schemas.microsoft.com/office/drawing/2014/main" id="{2ACC1326-5369-4D05-B3FB-97666803DC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391"/>
              <a:ext cx="454" cy="454"/>
            </a:xfrm>
            <a:prstGeom prst="star16">
              <a:avLst>
                <a:gd name="adj" fmla="val 32046"/>
              </a:avLst>
            </a:prstGeom>
            <a:solidFill>
              <a:schemeClr val="bg1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18446" name="AutoShape 14">
              <a:extLst>
                <a:ext uri="{FF2B5EF4-FFF2-40B4-BE49-F238E27FC236}">
                  <a16:creationId xmlns:a16="http://schemas.microsoft.com/office/drawing/2014/main" id="{47C03804-4968-4904-9AFF-E56CA7456C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391"/>
              <a:ext cx="454" cy="454"/>
            </a:xfrm>
            <a:prstGeom prst="star16">
              <a:avLst>
                <a:gd name="adj" fmla="val 32046"/>
              </a:avLst>
            </a:prstGeom>
            <a:gradFill rotWithShape="1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400" b="1">
                  <a:solidFill>
                    <a:schemeClr val="bg1"/>
                  </a:solidFill>
                  <a:ea typeface="メイリオ" panose="020B0604030504040204" pitchFamily="50" charset="-128"/>
                </a:rPr>
                <a:t>危険</a:t>
              </a:r>
            </a:p>
          </p:txBody>
        </p:sp>
      </p:grpSp>
      <p:grpSp>
        <p:nvGrpSpPr>
          <p:cNvPr id="18447" name="Group 15">
            <a:extLst>
              <a:ext uri="{FF2B5EF4-FFF2-40B4-BE49-F238E27FC236}">
                <a16:creationId xmlns:a16="http://schemas.microsoft.com/office/drawing/2014/main" id="{847B3153-55A0-463D-A21B-1536E2C8EF3A}"/>
              </a:ext>
            </a:extLst>
          </p:cNvPr>
          <p:cNvGrpSpPr>
            <a:grpSpLocks/>
          </p:cNvGrpSpPr>
          <p:nvPr/>
        </p:nvGrpSpPr>
        <p:grpSpPr bwMode="auto">
          <a:xfrm>
            <a:off x="5888038" y="620713"/>
            <a:ext cx="720725" cy="720725"/>
            <a:chOff x="2893" y="391"/>
            <a:chExt cx="454" cy="454"/>
          </a:xfrm>
        </p:grpSpPr>
        <p:sp>
          <p:nvSpPr>
            <p:cNvPr id="18448" name="AutoShape 16">
              <a:extLst>
                <a:ext uri="{FF2B5EF4-FFF2-40B4-BE49-F238E27FC236}">
                  <a16:creationId xmlns:a16="http://schemas.microsoft.com/office/drawing/2014/main" id="{69147DA0-4197-4122-8769-3ABD1524B4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391"/>
              <a:ext cx="454" cy="454"/>
            </a:xfrm>
            <a:prstGeom prst="star16">
              <a:avLst>
                <a:gd name="adj" fmla="val 32046"/>
              </a:avLst>
            </a:prstGeom>
            <a:solidFill>
              <a:schemeClr val="bg1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18449" name="AutoShape 17">
              <a:extLst>
                <a:ext uri="{FF2B5EF4-FFF2-40B4-BE49-F238E27FC236}">
                  <a16:creationId xmlns:a16="http://schemas.microsoft.com/office/drawing/2014/main" id="{319FDD93-CAF2-401B-9DEB-1038F1CEAD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391"/>
              <a:ext cx="454" cy="454"/>
            </a:xfrm>
            <a:prstGeom prst="star16">
              <a:avLst>
                <a:gd name="adj" fmla="val 32046"/>
              </a:avLst>
            </a:prstGeom>
            <a:gradFill rotWithShape="1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400" b="1">
                  <a:solidFill>
                    <a:schemeClr val="bg1"/>
                  </a:solidFill>
                  <a:ea typeface="メイリオ" panose="020B0604030504040204" pitchFamily="50" charset="-128"/>
                </a:rPr>
                <a:t>注意</a:t>
              </a:r>
            </a:p>
          </p:txBody>
        </p:sp>
      </p:grpSp>
      <p:grpSp>
        <p:nvGrpSpPr>
          <p:cNvPr id="18450" name="Group 18">
            <a:extLst>
              <a:ext uri="{FF2B5EF4-FFF2-40B4-BE49-F238E27FC236}">
                <a16:creationId xmlns:a16="http://schemas.microsoft.com/office/drawing/2014/main" id="{16506346-67D1-486C-9CAE-D15E4F7C616E}"/>
              </a:ext>
            </a:extLst>
          </p:cNvPr>
          <p:cNvGrpSpPr>
            <a:grpSpLocks/>
          </p:cNvGrpSpPr>
          <p:nvPr/>
        </p:nvGrpSpPr>
        <p:grpSpPr bwMode="auto">
          <a:xfrm>
            <a:off x="6608763" y="620713"/>
            <a:ext cx="720725" cy="720725"/>
            <a:chOff x="2893" y="391"/>
            <a:chExt cx="454" cy="454"/>
          </a:xfrm>
        </p:grpSpPr>
        <p:sp>
          <p:nvSpPr>
            <p:cNvPr id="18451" name="AutoShape 19">
              <a:extLst>
                <a:ext uri="{FF2B5EF4-FFF2-40B4-BE49-F238E27FC236}">
                  <a16:creationId xmlns:a16="http://schemas.microsoft.com/office/drawing/2014/main" id="{D7A495A8-D3DD-4938-8812-755A05F1E5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391"/>
              <a:ext cx="454" cy="454"/>
            </a:xfrm>
            <a:prstGeom prst="star16">
              <a:avLst>
                <a:gd name="adj" fmla="val 32046"/>
              </a:avLst>
            </a:prstGeom>
            <a:solidFill>
              <a:schemeClr val="bg1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18452" name="AutoShape 20">
              <a:extLst>
                <a:ext uri="{FF2B5EF4-FFF2-40B4-BE49-F238E27FC236}">
                  <a16:creationId xmlns:a16="http://schemas.microsoft.com/office/drawing/2014/main" id="{7576141C-0E16-4DE5-BEFF-F5F8A003D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391"/>
              <a:ext cx="454" cy="454"/>
            </a:xfrm>
            <a:prstGeom prst="star16">
              <a:avLst>
                <a:gd name="adj" fmla="val 32046"/>
              </a:avLst>
            </a:prstGeom>
            <a:gradFill rotWithShape="1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400" b="1">
                  <a:solidFill>
                    <a:schemeClr val="bg1"/>
                  </a:solidFill>
                  <a:ea typeface="メイリオ" panose="020B0604030504040204" pitchFamily="50" charset="-128"/>
                </a:rPr>
                <a:t>漏洩</a:t>
              </a:r>
            </a:p>
          </p:txBody>
        </p:sp>
      </p:grpSp>
      <p:grpSp>
        <p:nvGrpSpPr>
          <p:cNvPr id="18453" name="Group 21">
            <a:extLst>
              <a:ext uri="{FF2B5EF4-FFF2-40B4-BE49-F238E27FC236}">
                <a16:creationId xmlns:a16="http://schemas.microsoft.com/office/drawing/2014/main" id="{E497BA06-59E9-474B-AE5E-B5FD8E9783A4}"/>
              </a:ext>
            </a:extLst>
          </p:cNvPr>
          <p:cNvGrpSpPr>
            <a:grpSpLocks/>
          </p:cNvGrpSpPr>
          <p:nvPr/>
        </p:nvGrpSpPr>
        <p:grpSpPr bwMode="auto">
          <a:xfrm>
            <a:off x="7400925" y="620713"/>
            <a:ext cx="720725" cy="720725"/>
            <a:chOff x="2893" y="391"/>
            <a:chExt cx="454" cy="454"/>
          </a:xfrm>
        </p:grpSpPr>
        <p:sp>
          <p:nvSpPr>
            <p:cNvPr id="18454" name="AutoShape 22">
              <a:extLst>
                <a:ext uri="{FF2B5EF4-FFF2-40B4-BE49-F238E27FC236}">
                  <a16:creationId xmlns:a16="http://schemas.microsoft.com/office/drawing/2014/main" id="{4CF8582E-CE63-4B6E-AE1D-AE8E82A83E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391"/>
              <a:ext cx="454" cy="454"/>
            </a:xfrm>
            <a:prstGeom prst="star16">
              <a:avLst>
                <a:gd name="adj" fmla="val 32046"/>
              </a:avLst>
            </a:prstGeom>
            <a:solidFill>
              <a:schemeClr val="bg1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18455" name="AutoShape 23">
              <a:extLst>
                <a:ext uri="{FF2B5EF4-FFF2-40B4-BE49-F238E27FC236}">
                  <a16:creationId xmlns:a16="http://schemas.microsoft.com/office/drawing/2014/main" id="{1E4F1BF0-9E7F-4616-BDF9-C624479FDE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391"/>
              <a:ext cx="454" cy="454"/>
            </a:xfrm>
            <a:prstGeom prst="star16">
              <a:avLst>
                <a:gd name="adj" fmla="val 32046"/>
              </a:avLst>
            </a:prstGeom>
            <a:gradFill rotWithShape="1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400" b="1">
                  <a:solidFill>
                    <a:schemeClr val="bg1"/>
                  </a:solidFill>
                  <a:ea typeface="メイリオ" panose="020B0604030504040204" pitchFamily="50" charset="-128"/>
                </a:rPr>
                <a:t>消去</a:t>
              </a:r>
            </a:p>
          </p:txBody>
        </p:sp>
      </p:grpSp>
      <p:grpSp>
        <p:nvGrpSpPr>
          <p:cNvPr id="18456" name="Group 24">
            <a:extLst>
              <a:ext uri="{FF2B5EF4-FFF2-40B4-BE49-F238E27FC236}">
                <a16:creationId xmlns:a16="http://schemas.microsoft.com/office/drawing/2014/main" id="{79EF3CD4-F82D-4907-9717-6D56010B7D22}"/>
              </a:ext>
            </a:extLst>
          </p:cNvPr>
          <p:cNvGrpSpPr>
            <a:grpSpLocks/>
          </p:cNvGrpSpPr>
          <p:nvPr/>
        </p:nvGrpSpPr>
        <p:grpSpPr bwMode="auto">
          <a:xfrm>
            <a:off x="8121650" y="620713"/>
            <a:ext cx="720725" cy="720725"/>
            <a:chOff x="2893" y="391"/>
            <a:chExt cx="454" cy="454"/>
          </a:xfrm>
        </p:grpSpPr>
        <p:sp>
          <p:nvSpPr>
            <p:cNvPr id="18457" name="AutoShape 25">
              <a:extLst>
                <a:ext uri="{FF2B5EF4-FFF2-40B4-BE49-F238E27FC236}">
                  <a16:creationId xmlns:a16="http://schemas.microsoft.com/office/drawing/2014/main" id="{AC6F0665-062D-4C10-8217-83CA34345A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391"/>
              <a:ext cx="454" cy="454"/>
            </a:xfrm>
            <a:prstGeom prst="star16">
              <a:avLst>
                <a:gd name="adj" fmla="val 32046"/>
              </a:avLst>
            </a:prstGeom>
            <a:solidFill>
              <a:schemeClr val="bg1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18458" name="AutoShape 26">
              <a:extLst>
                <a:ext uri="{FF2B5EF4-FFF2-40B4-BE49-F238E27FC236}">
                  <a16:creationId xmlns:a16="http://schemas.microsoft.com/office/drawing/2014/main" id="{F1BCB50F-44D0-44FC-A3A3-03C2B7927F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391"/>
              <a:ext cx="454" cy="454"/>
            </a:xfrm>
            <a:prstGeom prst="star16">
              <a:avLst>
                <a:gd name="adj" fmla="val 32046"/>
              </a:avLst>
            </a:prstGeom>
            <a:gradFill rotWithShape="1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400" b="1">
                  <a:solidFill>
                    <a:schemeClr val="bg1"/>
                  </a:solidFill>
                  <a:ea typeface="メイリオ" panose="020B0604030504040204" pitchFamily="50" charset="-128"/>
                </a:rPr>
                <a:t>危険</a:t>
              </a:r>
            </a:p>
          </p:txBody>
        </p:sp>
      </p:grpSp>
      <p:grpSp>
        <p:nvGrpSpPr>
          <p:cNvPr id="18459" name="Group 27">
            <a:extLst>
              <a:ext uri="{FF2B5EF4-FFF2-40B4-BE49-F238E27FC236}">
                <a16:creationId xmlns:a16="http://schemas.microsoft.com/office/drawing/2014/main" id="{84D0DA7C-608C-4F18-BF3B-166B80C898E4}"/>
              </a:ext>
            </a:extLst>
          </p:cNvPr>
          <p:cNvGrpSpPr>
            <a:grpSpLocks/>
          </p:cNvGrpSpPr>
          <p:nvPr/>
        </p:nvGrpSpPr>
        <p:grpSpPr bwMode="auto">
          <a:xfrm>
            <a:off x="8912225" y="620713"/>
            <a:ext cx="720725" cy="720725"/>
            <a:chOff x="2893" y="391"/>
            <a:chExt cx="454" cy="454"/>
          </a:xfrm>
        </p:grpSpPr>
        <p:sp>
          <p:nvSpPr>
            <p:cNvPr id="18460" name="AutoShape 28">
              <a:extLst>
                <a:ext uri="{FF2B5EF4-FFF2-40B4-BE49-F238E27FC236}">
                  <a16:creationId xmlns:a16="http://schemas.microsoft.com/office/drawing/2014/main" id="{CD9BA456-1B02-450C-B68D-F7268F2340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391"/>
              <a:ext cx="454" cy="454"/>
            </a:xfrm>
            <a:prstGeom prst="star16">
              <a:avLst>
                <a:gd name="adj" fmla="val 32046"/>
              </a:avLst>
            </a:prstGeom>
            <a:solidFill>
              <a:schemeClr val="bg1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18461" name="AutoShape 29">
              <a:extLst>
                <a:ext uri="{FF2B5EF4-FFF2-40B4-BE49-F238E27FC236}">
                  <a16:creationId xmlns:a16="http://schemas.microsoft.com/office/drawing/2014/main" id="{82B751EA-A169-41C7-97F5-771D62B2EC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391"/>
              <a:ext cx="454" cy="454"/>
            </a:xfrm>
            <a:prstGeom prst="star16">
              <a:avLst>
                <a:gd name="adj" fmla="val 32046"/>
              </a:avLst>
            </a:prstGeom>
            <a:gradFill rotWithShape="1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400" b="1">
                  <a:solidFill>
                    <a:schemeClr val="bg1"/>
                  </a:solidFill>
                  <a:ea typeface="メイリオ" panose="020B0604030504040204" pitchFamily="50" charset="-128"/>
                </a:rPr>
                <a:t>注意</a:t>
              </a:r>
            </a:p>
          </p:txBody>
        </p:sp>
      </p:grpSp>
      <p:grpSp>
        <p:nvGrpSpPr>
          <p:cNvPr id="18498" name="Group 66">
            <a:extLst>
              <a:ext uri="{FF2B5EF4-FFF2-40B4-BE49-F238E27FC236}">
                <a16:creationId xmlns:a16="http://schemas.microsoft.com/office/drawing/2014/main" id="{53FDF7CD-B09A-432C-A051-AD72226B1430}"/>
              </a:ext>
            </a:extLst>
          </p:cNvPr>
          <p:cNvGrpSpPr>
            <a:grpSpLocks/>
          </p:cNvGrpSpPr>
          <p:nvPr/>
        </p:nvGrpSpPr>
        <p:grpSpPr bwMode="auto">
          <a:xfrm>
            <a:off x="4089400" y="1341438"/>
            <a:ext cx="2089150" cy="1493837"/>
            <a:chOff x="3301" y="3022"/>
            <a:chExt cx="1316" cy="941"/>
          </a:xfrm>
        </p:grpSpPr>
        <p:sp>
          <p:nvSpPr>
            <p:cNvPr id="18494" name="AutoShape 62">
              <a:extLst>
                <a:ext uri="{FF2B5EF4-FFF2-40B4-BE49-F238E27FC236}">
                  <a16:creationId xmlns:a16="http://schemas.microsoft.com/office/drawing/2014/main" id="{ABC96544-F96B-4800-9B53-4D7C3964F9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3022"/>
              <a:ext cx="1316" cy="771"/>
            </a:xfrm>
            <a:prstGeom prst="star16">
              <a:avLst>
                <a:gd name="adj" fmla="val 3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7" name="Oval 35">
              <a:extLst>
                <a:ext uri="{FF2B5EF4-FFF2-40B4-BE49-F238E27FC236}">
                  <a16:creationId xmlns:a16="http://schemas.microsoft.com/office/drawing/2014/main" id="{CFB8FC7B-5001-4CBF-A0DC-2807545B95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3113"/>
              <a:ext cx="937" cy="568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8" name="Freeform 36">
              <a:extLst>
                <a:ext uri="{FF2B5EF4-FFF2-40B4-BE49-F238E27FC236}">
                  <a16:creationId xmlns:a16="http://schemas.microsoft.com/office/drawing/2014/main" id="{E5EB5D64-05ED-431B-B547-AD765AAE8C5E}"/>
                </a:ext>
              </a:extLst>
            </p:cNvPr>
            <p:cNvSpPr>
              <a:spLocks/>
            </p:cNvSpPr>
            <p:nvPr/>
          </p:nvSpPr>
          <p:spPr bwMode="auto">
            <a:xfrm rot="900000">
              <a:off x="3811" y="3622"/>
              <a:ext cx="199" cy="341"/>
            </a:xfrm>
            <a:custGeom>
              <a:avLst/>
              <a:gdLst>
                <a:gd name="T0" fmla="*/ 0 w 272"/>
                <a:gd name="T1" fmla="*/ 91 h 726"/>
                <a:gd name="T2" fmla="*/ 0 w 272"/>
                <a:gd name="T3" fmla="*/ 408 h 726"/>
                <a:gd name="T4" fmla="*/ 91 w 272"/>
                <a:gd name="T5" fmla="*/ 136 h 726"/>
                <a:gd name="T6" fmla="*/ 45 w 272"/>
                <a:gd name="T7" fmla="*/ 726 h 726"/>
                <a:gd name="T8" fmla="*/ 272 w 272"/>
                <a:gd name="T9" fmla="*/ 0 h 726"/>
                <a:gd name="T10" fmla="*/ 0 w 272"/>
                <a:gd name="T11" fmla="*/ 91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" h="726">
                  <a:moveTo>
                    <a:pt x="0" y="91"/>
                  </a:moveTo>
                  <a:lnTo>
                    <a:pt x="0" y="408"/>
                  </a:lnTo>
                  <a:lnTo>
                    <a:pt x="91" y="136"/>
                  </a:lnTo>
                  <a:lnTo>
                    <a:pt x="45" y="726"/>
                  </a:lnTo>
                  <a:lnTo>
                    <a:pt x="272" y="0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6" name="Oval 54">
              <a:extLst>
                <a:ext uri="{FF2B5EF4-FFF2-40B4-BE49-F238E27FC236}">
                  <a16:creationId xmlns:a16="http://schemas.microsoft.com/office/drawing/2014/main" id="{0AE51FA4-F32B-4E1E-8951-E8D636A6E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3113"/>
              <a:ext cx="937" cy="5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87" name="Freeform 55">
              <a:extLst>
                <a:ext uri="{FF2B5EF4-FFF2-40B4-BE49-F238E27FC236}">
                  <a16:creationId xmlns:a16="http://schemas.microsoft.com/office/drawing/2014/main" id="{DCF2DEB0-50D2-423D-93B0-3D0C85513966}"/>
                </a:ext>
              </a:extLst>
            </p:cNvPr>
            <p:cNvSpPr>
              <a:spLocks/>
            </p:cNvSpPr>
            <p:nvPr/>
          </p:nvSpPr>
          <p:spPr bwMode="auto">
            <a:xfrm rot="900000">
              <a:off x="3811" y="3622"/>
              <a:ext cx="199" cy="341"/>
            </a:xfrm>
            <a:custGeom>
              <a:avLst/>
              <a:gdLst>
                <a:gd name="T0" fmla="*/ 0 w 272"/>
                <a:gd name="T1" fmla="*/ 91 h 726"/>
                <a:gd name="T2" fmla="*/ 0 w 272"/>
                <a:gd name="T3" fmla="*/ 408 h 726"/>
                <a:gd name="T4" fmla="*/ 91 w 272"/>
                <a:gd name="T5" fmla="*/ 136 h 726"/>
                <a:gd name="T6" fmla="*/ 45 w 272"/>
                <a:gd name="T7" fmla="*/ 726 h 726"/>
                <a:gd name="T8" fmla="*/ 272 w 272"/>
                <a:gd name="T9" fmla="*/ 0 h 726"/>
                <a:gd name="T10" fmla="*/ 0 w 272"/>
                <a:gd name="T11" fmla="*/ 91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" h="726">
                  <a:moveTo>
                    <a:pt x="0" y="91"/>
                  </a:moveTo>
                  <a:lnTo>
                    <a:pt x="0" y="408"/>
                  </a:lnTo>
                  <a:lnTo>
                    <a:pt x="91" y="136"/>
                  </a:lnTo>
                  <a:lnTo>
                    <a:pt x="45" y="726"/>
                  </a:lnTo>
                  <a:lnTo>
                    <a:pt x="272" y="0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502" name="Group 70">
            <a:extLst>
              <a:ext uri="{FF2B5EF4-FFF2-40B4-BE49-F238E27FC236}">
                <a16:creationId xmlns:a16="http://schemas.microsoft.com/office/drawing/2014/main" id="{8E247C20-D219-47B5-B7B8-432ED9493B9F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1341438"/>
            <a:ext cx="2089150" cy="1493837"/>
            <a:chOff x="4299" y="2976"/>
            <a:chExt cx="1316" cy="941"/>
          </a:xfrm>
        </p:grpSpPr>
        <p:sp>
          <p:nvSpPr>
            <p:cNvPr id="18495" name="AutoShape 63">
              <a:extLst>
                <a:ext uri="{FF2B5EF4-FFF2-40B4-BE49-F238E27FC236}">
                  <a16:creationId xmlns:a16="http://schemas.microsoft.com/office/drawing/2014/main" id="{5F944BD4-984F-44A1-9688-928E9C2277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2976"/>
              <a:ext cx="1316" cy="771"/>
            </a:xfrm>
            <a:prstGeom prst="star16">
              <a:avLst>
                <a:gd name="adj" fmla="val 3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72" name="Oval 40">
              <a:extLst>
                <a:ext uri="{FF2B5EF4-FFF2-40B4-BE49-F238E27FC236}">
                  <a16:creationId xmlns:a16="http://schemas.microsoft.com/office/drawing/2014/main" id="{5FCB1DBB-33D9-41CB-A0C0-76947F15EA0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481" y="3067"/>
              <a:ext cx="937" cy="568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73" name="Freeform 41">
              <a:extLst>
                <a:ext uri="{FF2B5EF4-FFF2-40B4-BE49-F238E27FC236}">
                  <a16:creationId xmlns:a16="http://schemas.microsoft.com/office/drawing/2014/main" id="{B368C0D5-21F2-4B18-AB25-DEC520566219}"/>
                </a:ext>
              </a:extLst>
            </p:cNvPr>
            <p:cNvSpPr>
              <a:spLocks/>
            </p:cNvSpPr>
            <p:nvPr/>
          </p:nvSpPr>
          <p:spPr bwMode="auto">
            <a:xfrm rot="20700000" flipH="1">
              <a:off x="4891" y="3576"/>
              <a:ext cx="199" cy="341"/>
            </a:xfrm>
            <a:custGeom>
              <a:avLst/>
              <a:gdLst>
                <a:gd name="T0" fmla="*/ 0 w 272"/>
                <a:gd name="T1" fmla="*/ 91 h 726"/>
                <a:gd name="T2" fmla="*/ 0 w 272"/>
                <a:gd name="T3" fmla="*/ 408 h 726"/>
                <a:gd name="T4" fmla="*/ 91 w 272"/>
                <a:gd name="T5" fmla="*/ 136 h 726"/>
                <a:gd name="T6" fmla="*/ 45 w 272"/>
                <a:gd name="T7" fmla="*/ 726 h 726"/>
                <a:gd name="T8" fmla="*/ 272 w 272"/>
                <a:gd name="T9" fmla="*/ 0 h 726"/>
                <a:gd name="T10" fmla="*/ 0 w 272"/>
                <a:gd name="T11" fmla="*/ 91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" h="726">
                  <a:moveTo>
                    <a:pt x="0" y="91"/>
                  </a:moveTo>
                  <a:lnTo>
                    <a:pt x="0" y="408"/>
                  </a:lnTo>
                  <a:lnTo>
                    <a:pt x="91" y="136"/>
                  </a:lnTo>
                  <a:lnTo>
                    <a:pt x="45" y="726"/>
                  </a:lnTo>
                  <a:lnTo>
                    <a:pt x="272" y="0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8" name="Oval 56">
              <a:extLst>
                <a:ext uri="{FF2B5EF4-FFF2-40B4-BE49-F238E27FC236}">
                  <a16:creationId xmlns:a16="http://schemas.microsoft.com/office/drawing/2014/main" id="{E665A647-0A78-4034-838E-39C7175A311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481" y="3067"/>
              <a:ext cx="937" cy="5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89" name="Freeform 57">
              <a:extLst>
                <a:ext uri="{FF2B5EF4-FFF2-40B4-BE49-F238E27FC236}">
                  <a16:creationId xmlns:a16="http://schemas.microsoft.com/office/drawing/2014/main" id="{945708BA-5956-40A6-90A5-0648CC522195}"/>
                </a:ext>
              </a:extLst>
            </p:cNvPr>
            <p:cNvSpPr>
              <a:spLocks/>
            </p:cNvSpPr>
            <p:nvPr/>
          </p:nvSpPr>
          <p:spPr bwMode="auto">
            <a:xfrm rot="20700000" flipH="1">
              <a:off x="4891" y="3576"/>
              <a:ext cx="199" cy="341"/>
            </a:xfrm>
            <a:custGeom>
              <a:avLst/>
              <a:gdLst>
                <a:gd name="T0" fmla="*/ 0 w 272"/>
                <a:gd name="T1" fmla="*/ 91 h 726"/>
                <a:gd name="T2" fmla="*/ 0 w 272"/>
                <a:gd name="T3" fmla="*/ 408 h 726"/>
                <a:gd name="T4" fmla="*/ 91 w 272"/>
                <a:gd name="T5" fmla="*/ 136 h 726"/>
                <a:gd name="T6" fmla="*/ 45 w 272"/>
                <a:gd name="T7" fmla="*/ 726 h 726"/>
                <a:gd name="T8" fmla="*/ 272 w 272"/>
                <a:gd name="T9" fmla="*/ 0 h 726"/>
                <a:gd name="T10" fmla="*/ 0 w 272"/>
                <a:gd name="T11" fmla="*/ 91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" h="726">
                  <a:moveTo>
                    <a:pt x="0" y="91"/>
                  </a:moveTo>
                  <a:lnTo>
                    <a:pt x="0" y="408"/>
                  </a:lnTo>
                  <a:lnTo>
                    <a:pt x="91" y="136"/>
                  </a:lnTo>
                  <a:lnTo>
                    <a:pt x="45" y="726"/>
                  </a:lnTo>
                  <a:lnTo>
                    <a:pt x="272" y="0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500" name="Group 68">
            <a:extLst>
              <a:ext uri="{FF2B5EF4-FFF2-40B4-BE49-F238E27FC236}">
                <a16:creationId xmlns:a16="http://schemas.microsoft.com/office/drawing/2014/main" id="{690C525C-75E7-4005-B9C0-01AF622D87AB}"/>
              </a:ext>
            </a:extLst>
          </p:cNvPr>
          <p:cNvGrpSpPr>
            <a:grpSpLocks/>
          </p:cNvGrpSpPr>
          <p:nvPr/>
        </p:nvGrpSpPr>
        <p:grpSpPr bwMode="auto">
          <a:xfrm>
            <a:off x="200025" y="3068638"/>
            <a:ext cx="2592388" cy="1474787"/>
            <a:chOff x="3211" y="2115"/>
            <a:chExt cx="1633" cy="929"/>
          </a:xfrm>
        </p:grpSpPr>
        <p:sp>
          <p:nvSpPr>
            <p:cNvPr id="18496" name="AutoShape 64">
              <a:extLst>
                <a:ext uri="{FF2B5EF4-FFF2-40B4-BE49-F238E27FC236}">
                  <a16:creationId xmlns:a16="http://schemas.microsoft.com/office/drawing/2014/main" id="{6B7B102F-7F6D-4FC5-9440-41A7B6B45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2115"/>
              <a:ext cx="1633" cy="725"/>
            </a:xfrm>
            <a:prstGeom prst="star16">
              <a:avLst>
                <a:gd name="adj" fmla="val 3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77" name="Oval 45">
              <a:extLst>
                <a:ext uri="{FF2B5EF4-FFF2-40B4-BE49-F238E27FC236}">
                  <a16:creationId xmlns:a16="http://schemas.microsoft.com/office/drawing/2014/main" id="{2A4A2036-FF3F-499D-B69F-8E60F9325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2251"/>
              <a:ext cx="1225" cy="433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78" name="Freeform 46">
              <a:extLst>
                <a:ext uri="{FF2B5EF4-FFF2-40B4-BE49-F238E27FC236}">
                  <a16:creationId xmlns:a16="http://schemas.microsoft.com/office/drawing/2014/main" id="{9976C639-7B1D-4162-A3E5-4EED41552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" y="2575"/>
              <a:ext cx="217" cy="469"/>
            </a:xfrm>
            <a:custGeom>
              <a:avLst/>
              <a:gdLst>
                <a:gd name="T0" fmla="*/ 136 w 272"/>
                <a:gd name="T1" fmla="*/ 46 h 590"/>
                <a:gd name="T2" fmla="*/ 0 w 272"/>
                <a:gd name="T3" fmla="*/ 590 h 590"/>
                <a:gd name="T4" fmla="*/ 272 w 272"/>
                <a:gd name="T5" fmla="*/ 0 h 590"/>
                <a:gd name="T6" fmla="*/ 136 w 272"/>
                <a:gd name="T7" fmla="*/ 4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590">
                  <a:moveTo>
                    <a:pt x="136" y="46"/>
                  </a:moveTo>
                  <a:lnTo>
                    <a:pt x="0" y="590"/>
                  </a:lnTo>
                  <a:lnTo>
                    <a:pt x="272" y="0"/>
                  </a:lnTo>
                  <a:lnTo>
                    <a:pt x="136" y="46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0" name="Oval 58">
              <a:extLst>
                <a:ext uri="{FF2B5EF4-FFF2-40B4-BE49-F238E27FC236}">
                  <a16:creationId xmlns:a16="http://schemas.microsoft.com/office/drawing/2014/main" id="{6BE06C3F-28FC-4FFD-AA76-633F8EAC4D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2251"/>
              <a:ext cx="1225" cy="43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91" name="Freeform 59">
              <a:extLst>
                <a:ext uri="{FF2B5EF4-FFF2-40B4-BE49-F238E27FC236}">
                  <a16:creationId xmlns:a16="http://schemas.microsoft.com/office/drawing/2014/main" id="{8ED1EEF1-0479-4E86-8A7B-B3795AFA49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" y="2575"/>
              <a:ext cx="217" cy="469"/>
            </a:xfrm>
            <a:custGeom>
              <a:avLst/>
              <a:gdLst>
                <a:gd name="T0" fmla="*/ 136 w 272"/>
                <a:gd name="T1" fmla="*/ 46 h 590"/>
                <a:gd name="T2" fmla="*/ 0 w 272"/>
                <a:gd name="T3" fmla="*/ 590 h 590"/>
                <a:gd name="T4" fmla="*/ 272 w 272"/>
                <a:gd name="T5" fmla="*/ 0 h 590"/>
                <a:gd name="T6" fmla="*/ 136 w 272"/>
                <a:gd name="T7" fmla="*/ 4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590">
                  <a:moveTo>
                    <a:pt x="136" y="46"/>
                  </a:moveTo>
                  <a:lnTo>
                    <a:pt x="0" y="590"/>
                  </a:lnTo>
                  <a:lnTo>
                    <a:pt x="272" y="0"/>
                  </a:lnTo>
                  <a:lnTo>
                    <a:pt x="136" y="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501" name="Group 69">
            <a:extLst>
              <a:ext uri="{FF2B5EF4-FFF2-40B4-BE49-F238E27FC236}">
                <a16:creationId xmlns:a16="http://schemas.microsoft.com/office/drawing/2014/main" id="{0586ADA6-5775-4C9F-A494-AA44FA1F5FD0}"/>
              </a:ext>
            </a:extLst>
          </p:cNvPr>
          <p:cNvGrpSpPr>
            <a:grpSpLocks/>
          </p:cNvGrpSpPr>
          <p:nvPr/>
        </p:nvGrpSpPr>
        <p:grpSpPr bwMode="auto">
          <a:xfrm>
            <a:off x="2649538" y="3141663"/>
            <a:ext cx="2592387" cy="1474787"/>
            <a:chOff x="4481" y="2115"/>
            <a:chExt cx="1633" cy="929"/>
          </a:xfrm>
        </p:grpSpPr>
        <p:sp>
          <p:nvSpPr>
            <p:cNvPr id="18497" name="AutoShape 65">
              <a:extLst>
                <a:ext uri="{FF2B5EF4-FFF2-40B4-BE49-F238E27FC236}">
                  <a16:creationId xmlns:a16="http://schemas.microsoft.com/office/drawing/2014/main" id="{3B2A53A9-BF4E-4CBA-9831-9FBCD6DDDA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1" y="2115"/>
              <a:ext cx="1633" cy="725"/>
            </a:xfrm>
            <a:prstGeom prst="star16">
              <a:avLst>
                <a:gd name="adj" fmla="val 3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82" name="Oval 50">
              <a:extLst>
                <a:ext uri="{FF2B5EF4-FFF2-40B4-BE49-F238E27FC236}">
                  <a16:creationId xmlns:a16="http://schemas.microsoft.com/office/drawing/2014/main" id="{4B60FB82-107D-4173-ACF6-9DA2BAC6394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708" y="2251"/>
              <a:ext cx="1225" cy="433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83" name="Freeform 51">
              <a:extLst>
                <a:ext uri="{FF2B5EF4-FFF2-40B4-BE49-F238E27FC236}">
                  <a16:creationId xmlns:a16="http://schemas.microsoft.com/office/drawing/2014/main" id="{FD9339A4-8DAE-4047-BE5D-2866342C958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321" y="2575"/>
              <a:ext cx="216" cy="469"/>
            </a:xfrm>
            <a:custGeom>
              <a:avLst/>
              <a:gdLst>
                <a:gd name="T0" fmla="*/ 136 w 272"/>
                <a:gd name="T1" fmla="*/ 46 h 590"/>
                <a:gd name="T2" fmla="*/ 0 w 272"/>
                <a:gd name="T3" fmla="*/ 590 h 590"/>
                <a:gd name="T4" fmla="*/ 272 w 272"/>
                <a:gd name="T5" fmla="*/ 0 h 590"/>
                <a:gd name="T6" fmla="*/ 136 w 272"/>
                <a:gd name="T7" fmla="*/ 4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590">
                  <a:moveTo>
                    <a:pt x="136" y="46"/>
                  </a:moveTo>
                  <a:lnTo>
                    <a:pt x="0" y="590"/>
                  </a:lnTo>
                  <a:lnTo>
                    <a:pt x="272" y="0"/>
                  </a:lnTo>
                  <a:lnTo>
                    <a:pt x="136" y="46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2" name="Oval 60">
              <a:extLst>
                <a:ext uri="{FF2B5EF4-FFF2-40B4-BE49-F238E27FC236}">
                  <a16:creationId xmlns:a16="http://schemas.microsoft.com/office/drawing/2014/main" id="{091FEE7D-098F-4275-8AF2-040F496789C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708" y="2251"/>
              <a:ext cx="1225" cy="43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93" name="Freeform 61">
              <a:extLst>
                <a:ext uri="{FF2B5EF4-FFF2-40B4-BE49-F238E27FC236}">
                  <a16:creationId xmlns:a16="http://schemas.microsoft.com/office/drawing/2014/main" id="{FA6458C1-7B1D-42E8-BD16-8D4D184317B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321" y="2575"/>
              <a:ext cx="216" cy="469"/>
            </a:xfrm>
            <a:custGeom>
              <a:avLst/>
              <a:gdLst>
                <a:gd name="T0" fmla="*/ 136 w 272"/>
                <a:gd name="T1" fmla="*/ 46 h 590"/>
                <a:gd name="T2" fmla="*/ 0 w 272"/>
                <a:gd name="T3" fmla="*/ 590 h 590"/>
                <a:gd name="T4" fmla="*/ 272 w 272"/>
                <a:gd name="T5" fmla="*/ 0 h 590"/>
                <a:gd name="T6" fmla="*/ 136 w 272"/>
                <a:gd name="T7" fmla="*/ 4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590">
                  <a:moveTo>
                    <a:pt x="136" y="46"/>
                  </a:moveTo>
                  <a:lnTo>
                    <a:pt x="0" y="590"/>
                  </a:lnTo>
                  <a:lnTo>
                    <a:pt x="272" y="0"/>
                  </a:lnTo>
                  <a:lnTo>
                    <a:pt x="136" y="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8509" name="Text Box 77">
            <a:extLst>
              <a:ext uri="{FF2B5EF4-FFF2-40B4-BE49-F238E27FC236}">
                <a16:creationId xmlns:a16="http://schemas.microsoft.com/office/drawing/2014/main" id="{BA11A575-1D87-45E1-9211-2F9A1E2A78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3284538"/>
            <a:ext cx="1657350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</a:t>
            </a:r>
          </a:p>
        </p:txBody>
      </p:sp>
      <p:sp>
        <p:nvSpPr>
          <p:cNvPr id="18510" name="Text Box 78">
            <a:extLst>
              <a:ext uri="{FF2B5EF4-FFF2-40B4-BE49-F238E27FC236}">
                <a16:creationId xmlns:a16="http://schemas.microsoft.com/office/drawing/2014/main" id="{11E8EC1B-DFDD-4A6F-847D-7759E2334D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2775" y="3357563"/>
            <a:ext cx="1657350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</a:t>
            </a:r>
          </a:p>
        </p:txBody>
      </p:sp>
      <p:sp>
        <p:nvSpPr>
          <p:cNvPr id="18511" name="Text Box 79">
            <a:extLst>
              <a:ext uri="{FF2B5EF4-FFF2-40B4-BE49-F238E27FC236}">
                <a16:creationId xmlns:a16="http://schemas.microsoft.com/office/drawing/2014/main" id="{EAFD5891-D3F7-4955-B1B1-8ED6735643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7325" y="1628775"/>
            <a:ext cx="1439863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</a:t>
            </a:r>
          </a:p>
        </p:txBody>
      </p:sp>
      <p:sp>
        <p:nvSpPr>
          <p:cNvPr id="18512" name="Text Box 80">
            <a:extLst>
              <a:ext uri="{FF2B5EF4-FFF2-40B4-BE49-F238E27FC236}">
                <a16:creationId xmlns:a16="http://schemas.microsoft.com/office/drawing/2014/main" id="{5A532AA5-4E16-4721-8FC2-A2DA110947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9763" y="1628775"/>
            <a:ext cx="1439862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</a:t>
            </a:r>
          </a:p>
        </p:txBody>
      </p:sp>
      <p:sp>
        <p:nvSpPr>
          <p:cNvPr id="18515" name="AutoShape 83">
            <a:extLst>
              <a:ext uri="{FF2B5EF4-FFF2-40B4-BE49-F238E27FC236}">
                <a16:creationId xmlns:a16="http://schemas.microsoft.com/office/drawing/2014/main" id="{A88F0E4A-8E5C-4BA8-B976-BC258694FA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0338" y="2781300"/>
            <a:ext cx="1727200" cy="1584325"/>
          </a:xfrm>
          <a:prstGeom prst="star16">
            <a:avLst>
              <a:gd name="adj" fmla="val 37500"/>
            </a:avLst>
          </a:prstGeom>
          <a:solidFill>
            <a:schemeClr val="bg1"/>
          </a:solidFill>
          <a:ln w="57150">
            <a:solidFill>
              <a:srgbClr val="FF0000"/>
            </a:solidFill>
            <a:miter lim="800000"/>
            <a:headEnd/>
            <a:tailEnd/>
          </a:ln>
          <a:effectLst>
            <a:outerShdw dist="53882" dir="2700000" algn="ctr" rotWithShape="0">
              <a:srgbClr val="FF0000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516" name="AutoShape 84">
            <a:extLst>
              <a:ext uri="{FF2B5EF4-FFF2-40B4-BE49-F238E27FC236}">
                <a16:creationId xmlns:a16="http://schemas.microsoft.com/office/drawing/2014/main" id="{85B4DA39-7E73-44DF-AF79-7DD910A23D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5025" y="2708275"/>
            <a:ext cx="1727200" cy="1584325"/>
          </a:xfrm>
          <a:prstGeom prst="star16">
            <a:avLst>
              <a:gd name="adj" fmla="val 37500"/>
            </a:avLst>
          </a:prstGeom>
          <a:solidFill>
            <a:schemeClr val="bg1"/>
          </a:solidFill>
          <a:ln w="57150">
            <a:solidFill>
              <a:srgbClr val="FF00FF"/>
            </a:solidFill>
            <a:miter lim="800000"/>
            <a:headEnd/>
            <a:tailEnd/>
          </a:ln>
          <a:effectLst>
            <a:outerShdw dist="53882" dir="2700000" algn="ctr" rotWithShape="0">
              <a:srgbClr val="FF33CC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517" name="Text Box 85">
            <a:extLst>
              <a:ext uri="{FF2B5EF4-FFF2-40B4-BE49-F238E27FC236}">
                <a16:creationId xmlns:a16="http://schemas.microsoft.com/office/drawing/2014/main" id="{4E255C77-4DBF-44DA-8068-B506A37185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9263" y="3284538"/>
            <a:ext cx="1150937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 algn="ctr">
              <a:spcBef>
                <a:spcPct val="50000"/>
              </a:spcBef>
            </a:pPr>
            <a:r>
              <a:rPr lang="ja-JP" altLang="en-US" sz="320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当選</a:t>
            </a:r>
          </a:p>
        </p:txBody>
      </p:sp>
      <p:sp>
        <p:nvSpPr>
          <p:cNvPr id="18518" name="Text Box 86">
            <a:extLst>
              <a:ext uri="{FF2B5EF4-FFF2-40B4-BE49-F238E27FC236}">
                <a16:creationId xmlns:a16="http://schemas.microsoft.com/office/drawing/2014/main" id="{36393488-B6E5-4BD9-85E2-63076F26F4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3950" y="3213100"/>
            <a:ext cx="1150938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 algn="ctr">
              <a:spcBef>
                <a:spcPct val="50000"/>
              </a:spcBef>
            </a:pPr>
            <a:r>
              <a:rPr lang="ja-JP" altLang="en-US" sz="320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当選</a:t>
            </a:r>
          </a:p>
        </p:txBody>
      </p:sp>
      <p:sp>
        <p:nvSpPr>
          <p:cNvPr id="18520" name="AutoShape 88">
            <a:extLst>
              <a:ext uri="{FF2B5EF4-FFF2-40B4-BE49-F238E27FC236}">
                <a16:creationId xmlns:a16="http://schemas.microsoft.com/office/drawing/2014/main" id="{A6230985-1E32-4F52-AE36-A263AFA95A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8175" y="4437063"/>
            <a:ext cx="2160588" cy="1296987"/>
          </a:xfrm>
          <a:prstGeom prst="star16">
            <a:avLst>
              <a:gd name="adj" fmla="val 42653"/>
            </a:avLst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522" name="AutoShape 90">
            <a:extLst>
              <a:ext uri="{FF2B5EF4-FFF2-40B4-BE49-F238E27FC236}">
                <a16:creationId xmlns:a16="http://schemas.microsoft.com/office/drawing/2014/main" id="{69B3CEDE-D153-42FC-BD7C-1F6A46CC0D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0113" y="5561013"/>
            <a:ext cx="2160587" cy="1296987"/>
          </a:xfrm>
          <a:prstGeom prst="star16">
            <a:avLst>
              <a:gd name="adj" fmla="val 42653"/>
            </a:avLst>
          </a:prstGeom>
          <a:gradFill rotWithShape="1">
            <a:gsLst>
              <a:gs pos="0">
                <a:srgbClr val="6699FF"/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523" name="AutoShape 91">
            <a:extLst>
              <a:ext uri="{FF2B5EF4-FFF2-40B4-BE49-F238E27FC236}">
                <a16:creationId xmlns:a16="http://schemas.microsoft.com/office/drawing/2014/main" id="{81F843B8-C54C-4668-8BD4-87DAC18F99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0700" y="5561013"/>
            <a:ext cx="2160588" cy="1296987"/>
          </a:xfrm>
          <a:prstGeom prst="star16">
            <a:avLst>
              <a:gd name="adj" fmla="val 42653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525" name="Text Box 93">
            <a:extLst>
              <a:ext uri="{FF2B5EF4-FFF2-40B4-BE49-F238E27FC236}">
                <a16:creationId xmlns:a16="http://schemas.microsoft.com/office/drawing/2014/main" id="{F78AA3FA-8354-446D-8AD6-29307D5101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7100" y="4797425"/>
            <a:ext cx="1584325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 algn="ctr">
              <a:spcBef>
                <a:spcPct val="50000"/>
              </a:spcBef>
            </a:pPr>
            <a:r>
              <a:rPr lang="ja-JP" altLang="en-US" sz="3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特長①</a:t>
            </a:r>
          </a:p>
        </p:txBody>
      </p:sp>
      <p:sp>
        <p:nvSpPr>
          <p:cNvPr id="18526" name="Text Box 94">
            <a:extLst>
              <a:ext uri="{FF2B5EF4-FFF2-40B4-BE49-F238E27FC236}">
                <a16:creationId xmlns:a16="http://schemas.microsoft.com/office/drawing/2014/main" id="{21DF7422-496F-472B-91E3-B4667CC2E8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0475" y="5876925"/>
            <a:ext cx="1584325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 algn="ctr">
              <a:spcBef>
                <a:spcPct val="50000"/>
              </a:spcBef>
            </a:pPr>
            <a:r>
              <a:rPr lang="ja-JP" altLang="en-US" sz="3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特長②</a:t>
            </a:r>
          </a:p>
        </p:txBody>
      </p:sp>
      <p:sp>
        <p:nvSpPr>
          <p:cNvPr id="18527" name="Text Box 95">
            <a:extLst>
              <a:ext uri="{FF2B5EF4-FFF2-40B4-BE49-F238E27FC236}">
                <a16:creationId xmlns:a16="http://schemas.microsoft.com/office/drawing/2014/main" id="{8DD9662B-C6CC-42C8-B59D-B4C51D4566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9625" y="5876925"/>
            <a:ext cx="1584325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 algn="ctr">
              <a:spcBef>
                <a:spcPct val="50000"/>
              </a:spcBef>
            </a:pPr>
            <a:r>
              <a:rPr lang="ja-JP" altLang="en-US" sz="3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特長③</a:t>
            </a:r>
          </a:p>
        </p:txBody>
      </p:sp>
      <p:grpSp>
        <p:nvGrpSpPr>
          <p:cNvPr id="18533" name="Group 101">
            <a:extLst>
              <a:ext uri="{FF2B5EF4-FFF2-40B4-BE49-F238E27FC236}">
                <a16:creationId xmlns:a16="http://schemas.microsoft.com/office/drawing/2014/main" id="{4230A87A-3251-47D3-8FB6-87B899893BBD}"/>
              </a:ext>
            </a:extLst>
          </p:cNvPr>
          <p:cNvGrpSpPr>
            <a:grpSpLocks/>
          </p:cNvGrpSpPr>
          <p:nvPr/>
        </p:nvGrpSpPr>
        <p:grpSpPr bwMode="auto">
          <a:xfrm>
            <a:off x="6608763" y="4292600"/>
            <a:ext cx="1728787" cy="1223963"/>
            <a:chOff x="4163" y="2704"/>
            <a:chExt cx="1089" cy="771"/>
          </a:xfrm>
        </p:grpSpPr>
        <p:sp>
          <p:nvSpPr>
            <p:cNvPr id="18528" name="AutoShape 96">
              <a:extLst>
                <a:ext uri="{FF2B5EF4-FFF2-40B4-BE49-F238E27FC236}">
                  <a16:creationId xmlns:a16="http://schemas.microsoft.com/office/drawing/2014/main" id="{5BBC50F4-7964-47B6-96E4-8734FE7EC7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2704"/>
              <a:ext cx="1089" cy="635"/>
            </a:xfrm>
            <a:prstGeom prst="star16">
              <a:avLst>
                <a:gd name="adj" fmla="val 3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30" name="Freeform 98">
              <a:extLst>
                <a:ext uri="{FF2B5EF4-FFF2-40B4-BE49-F238E27FC236}">
                  <a16:creationId xmlns:a16="http://schemas.microsoft.com/office/drawing/2014/main" id="{8F9CA349-06D8-45A9-953B-ECEE7CCF4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9" y="3067"/>
              <a:ext cx="589" cy="408"/>
            </a:xfrm>
            <a:custGeom>
              <a:avLst/>
              <a:gdLst>
                <a:gd name="T0" fmla="*/ 272 w 589"/>
                <a:gd name="T1" fmla="*/ 46 h 408"/>
                <a:gd name="T2" fmla="*/ 0 w 589"/>
                <a:gd name="T3" fmla="*/ 408 h 408"/>
                <a:gd name="T4" fmla="*/ 589 w 589"/>
                <a:gd name="T5" fmla="*/ 0 h 408"/>
                <a:gd name="T6" fmla="*/ 272 w 589"/>
                <a:gd name="T7" fmla="*/ 46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9" h="408">
                  <a:moveTo>
                    <a:pt x="272" y="46"/>
                  </a:moveTo>
                  <a:lnTo>
                    <a:pt x="0" y="408"/>
                  </a:lnTo>
                  <a:lnTo>
                    <a:pt x="589" y="0"/>
                  </a:lnTo>
                  <a:lnTo>
                    <a:pt x="272" y="4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532" name="Group 100">
            <a:extLst>
              <a:ext uri="{FF2B5EF4-FFF2-40B4-BE49-F238E27FC236}">
                <a16:creationId xmlns:a16="http://schemas.microsoft.com/office/drawing/2014/main" id="{705FCCE8-CD04-457E-B978-FD9FD0353EB1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5084763"/>
            <a:ext cx="1728787" cy="1223962"/>
            <a:chOff x="5025" y="3203"/>
            <a:chExt cx="1089" cy="771"/>
          </a:xfrm>
        </p:grpSpPr>
        <p:sp>
          <p:nvSpPr>
            <p:cNvPr id="18529" name="AutoShape 97">
              <a:extLst>
                <a:ext uri="{FF2B5EF4-FFF2-40B4-BE49-F238E27FC236}">
                  <a16:creationId xmlns:a16="http://schemas.microsoft.com/office/drawing/2014/main" id="{85DFA828-858D-4E12-A790-BFCF74BE26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3203"/>
              <a:ext cx="1089" cy="635"/>
            </a:xfrm>
            <a:prstGeom prst="star16">
              <a:avLst>
                <a:gd name="adj" fmla="val 3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31" name="Freeform 99">
              <a:extLst>
                <a:ext uri="{FF2B5EF4-FFF2-40B4-BE49-F238E27FC236}">
                  <a16:creationId xmlns:a16="http://schemas.microsoft.com/office/drawing/2014/main" id="{2C2E01E5-9B40-439F-8CFA-733E5C648C6C}"/>
                </a:ext>
              </a:extLst>
            </p:cNvPr>
            <p:cNvSpPr>
              <a:spLocks/>
            </p:cNvSpPr>
            <p:nvPr/>
          </p:nvSpPr>
          <p:spPr bwMode="auto">
            <a:xfrm rot="-5400000">
              <a:off x="5569" y="3476"/>
              <a:ext cx="589" cy="408"/>
            </a:xfrm>
            <a:custGeom>
              <a:avLst/>
              <a:gdLst>
                <a:gd name="T0" fmla="*/ 272 w 589"/>
                <a:gd name="T1" fmla="*/ 46 h 408"/>
                <a:gd name="T2" fmla="*/ 0 w 589"/>
                <a:gd name="T3" fmla="*/ 408 h 408"/>
                <a:gd name="T4" fmla="*/ 589 w 589"/>
                <a:gd name="T5" fmla="*/ 0 h 408"/>
                <a:gd name="T6" fmla="*/ 272 w 589"/>
                <a:gd name="T7" fmla="*/ 46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9" h="408">
                  <a:moveTo>
                    <a:pt x="272" y="46"/>
                  </a:moveTo>
                  <a:lnTo>
                    <a:pt x="0" y="408"/>
                  </a:lnTo>
                  <a:lnTo>
                    <a:pt x="589" y="0"/>
                  </a:lnTo>
                  <a:lnTo>
                    <a:pt x="272" y="4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8534" name="Text Box 102">
            <a:extLst>
              <a:ext uri="{FF2B5EF4-FFF2-40B4-BE49-F238E27FC236}">
                <a16:creationId xmlns:a16="http://schemas.microsoft.com/office/drawing/2014/main" id="{93563F62-587C-478B-B1C1-8B8EB1B58B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7688" y="4508500"/>
            <a:ext cx="1150937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 algn="ctr">
              <a:spcBef>
                <a:spcPct val="50000"/>
              </a:spcBef>
            </a:pPr>
            <a:r>
              <a:rPr lang="ja-JP" altLang="en-US"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注目</a:t>
            </a:r>
          </a:p>
        </p:txBody>
      </p:sp>
      <p:sp>
        <p:nvSpPr>
          <p:cNvPr id="18535" name="Text Box 103">
            <a:extLst>
              <a:ext uri="{FF2B5EF4-FFF2-40B4-BE49-F238E27FC236}">
                <a16:creationId xmlns:a16="http://schemas.microsoft.com/office/drawing/2014/main" id="{1087B1A4-B517-477E-B1B3-828E1D0CA7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6113" y="5300663"/>
            <a:ext cx="1150937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 algn="ctr">
              <a:spcBef>
                <a:spcPct val="50000"/>
              </a:spcBef>
            </a:pPr>
            <a:r>
              <a:rPr lang="ja-JP" altLang="en-US"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注目</a:t>
            </a:r>
          </a:p>
        </p:txBody>
      </p:sp>
      <p:sp>
        <p:nvSpPr>
          <p:cNvPr id="18536" name="AutoShape 104">
            <a:extLst>
              <a:ext uri="{FF2B5EF4-FFF2-40B4-BE49-F238E27FC236}">
                <a16:creationId xmlns:a16="http://schemas.microsoft.com/office/drawing/2014/main" id="{A22FA77E-0E50-4FC2-B70E-5A5F03425C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025" y="4508500"/>
            <a:ext cx="1366838" cy="1368425"/>
          </a:xfrm>
          <a:prstGeom prst="star24">
            <a:avLst>
              <a:gd name="adj" fmla="val 22991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8539" name="Group 107">
            <a:extLst>
              <a:ext uri="{FF2B5EF4-FFF2-40B4-BE49-F238E27FC236}">
                <a16:creationId xmlns:a16="http://schemas.microsoft.com/office/drawing/2014/main" id="{6A241DB0-D97E-4590-9199-61D5A14D71D0}"/>
              </a:ext>
            </a:extLst>
          </p:cNvPr>
          <p:cNvGrpSpPr>
            <a:grpSpLocks/>
          </p:cNvGrpSpPr>
          <p:nvPr/>
        </p:nvGrpSpPr>
        <p:grpSpPr bwMode="auto">
          <a:xfrm>
            <a:off x="1928813" y="4149725"/>
            <a:ext cx="1366837" cy="1368425"/>
            <a:chOff x="1124" y="2704"/>
            <a:chExt cx="861" cy="862"/>
          </a:xfrm>
        </p:grpSpPr>
        <p:sp>
          <p:nvSpPr>
            <p:cNvPr id="18537" name="AutoShape 105">
              <a:extLst>
                <a:ext uri="{FF2B5EF4-FFF2-40B4-BE49-F238E27FC236}">
                  <a16:creationId xmlns:a16="http://schemas.microsoft.com/office/drawing/2014/main" id="{2EEC4FCB-9450-40A5-9327-E3633A150F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2704"/>
              <a:ext cx="861" cy="862"/>
            </a:xfrm>
            <a:prstGeom prst="star24">
              <a:avLst>
                <a:gd name="adj" fmla="val 22991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38" name="Oval 106">
              <a:extLst>
                <a:ext uri="{FF2B5EF4-FFF2-40B4-BE49-F238E27FC236}">
                  <a16:creationId xmlns:a16="http://schemas.microsoft.com/office/drawing/2014/main" id="{F7B60712-BA72-46B5-B265-4C026C3D53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931"/>
              <a:ext cx="182" cy="182"/>
            </a:xfrm>
            <a:prstGeom prst="ellipse">
              <a:avLst/>
            </a:prstGeom>
            <a:gradFill rotWithShape="1">
              <a:gsLst>
                <a:gs pos="0">
                  <a:srgbClr val="FF0000">
                    <a:gamma/>
                    <a:tint val="0"/>
                    <a:invGamma/>
                  </a:srgbClr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8540" name="Text Box 108">
            <a:extLst>
              <a:ext uri="{FF2B5EF4-FFF2-40B4-BE49-F238E27FC236}">
                <a16:creationId xmlns:a16="http://schemas.microsoft.com/office/drawing/2014/main" id="{2E3099BC-A5CD-4943-9D5C-2CD2A812C8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581525"/>
            <a:ext cx="647700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 algn="ctr">
              <a:spcBef>
                <a:spcPct val="50000"/>
              </a:spcBef>
            </a:pPr>
            <a:r>
              <a:rPr lang="ja-JP" altLang="en-US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注目</a:t>
            </a:r>
          </a:p>
        </p:txBody>
      </p:sp>
      <p:sp>
        <p:nvSpPr>
          <p:cNvPr id="18541" name="Text Box 109">
            <a:extLst>
              <a:ext uri="{FF2B5EF4-FFF2-40B4-BE49-F238E27FC236}">
                <a16:creationId xmlns:a16="http://schemas.microsoft.com/office/drawing/2014/main" id="{820E30C2-55E3-4961-AA30-D38B35D6FA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4941888"/>
            <a:ext cx="6477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 algn="ctr">
              <a:spcBef>
                <a:spcPct val="50000"/>
              </a:spcBef>
            </a:pPr>
            <a:r>
              <a:rPr lang="ja-JP" altLang="en-US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注目</a:t>
            </a:r>
          </a:p>
        </p:txBody>
      </p:sp>
      <p:sp>
        <p:nvSpPr>
          <p:cNvPr id="18542" name="AutoShape 110">
            <a:extLst>
              <a:ext uri="{FF2B5EF4-FFF2-40B4-BE49-F238E27FC236}">
                <a16:creationId xmlns:a16="http://schemas.microsoft.com/office/drawing/2014/main" id="{C50FD028-46E6-4B17-B43D-01382BCB9E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2550" y="5227638"/>
            <a:ext cx="1366838" cy="1368425"/>
          </a:xfrm>
          <a:prstGeom prst="star24">
            <a:avLst>
              <a:gd name="adj" fmla="val 22991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543" name="Text Box 111">
            <a:extLst>
              <a:ext uri="{FF2B5EF4-FFF2-40B4-BE49-F238E27FC236}">
                <a16:creationId xmlns:a16="http://schemas.microsoft.com/office/drawing/2014/main" id="{763326C6-D984-4833-BCB3-4FF0B0AD3C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2913" y="5661025"/>
            <a:ext cx="647700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 algn="ctr">
              <a:spcBef>
                <a:spcPct val="50000"/>
              </a:spcBef>
            </a:pPr>
            <a:r>
              <a:rPr lang="ja-JP" altLang="en-US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86" name="Group 82">
            <a:extLst>
              <a:ext uri="{FF2B5EF4-FFF2-40B4-BE49-F238E27FC236}">
                <a16:creationId xmlns:a16="http://schemas.microsoft.com/office/drawing/2014/main" id="{61F6AE99-3A17-4721-AB5F-D3FD218810CD}"/>
              </a:ext>
            </a:extLst>
          </p:cNvPr>
          <p:cNvGrpSpPr>
            <a:grpSpLocks/>
          </p:cNvGrpSpPr>
          <p:nvPr/>
        </p:nvGrpSpPr>
        <p:grpSpPr bwMode="auto">
          <a:xfrm>
            <a:off x="200025" y="404813"/>
            <a:ext cx="3240088" cy="1727200"/>
            <a:chOff x="126" y="255"/>
            <a:chExt cx="2041" cy="1088"/>
          </a:xfrm>
        </p:grpSpPr>
        <p:sp>
          <p:nvSpPr>
            <p:cNvPr id="21576" name="Freeform 72">
              <a:extLst>
                <a:ext uri="{FF2B5EF4-FFF2-40B4-BE49-F238E27FC236}">
                  <a16:creationId xmlns:a16="http://schemas.microsoft.com/office/drawing/2014/main" id="{D67CBBEB-D8FE-4E87-994F-D383459FAC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" y="844"/>
              <a:ext cx="499" cy="499"/>
            </a:xfrm>
            <a:custGeom>
              <a:avLst/>
              <a:gdLst>
                <a:gd name="T0" fmla="*/ 227 w 409"/>
                <a:gd name="T1" fmla="*/ 0 h 499"/>
                <a:gd name="T2" fmla="*/ 0 w 409"/>
                <a:gd name="T3" fmla="*/ 499 h 499"/>
                <a:gd name="T4" fmla="*/ 409 w 409"/>
                <a:gd name="T5" fmla="*/ 0 h 499"/>
                <a:gd name="T6" fmla="*/ 227 w 409"/>
                <a:gd name="T7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9" h="499">
                  <a:moveTo>
                    <a:pt x="227" y="0"/>
                  </a:moveTo>
                  <a:lnTo>
                    <a:pt x="0" y="499"/>
                  </a:lnTo>
                  <a:lnTo>
                    <a:pt x="409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3" name="Oval 69">
              <a:extLst>
                <a:ext uri="{FF2B5EF4-FFF2-40B4-BE49-F238E27FC236}">
                  <a16:creationId xmlns:a16="http://schemas.microsoft.com/office/drawing/2014/main" id="{45BAA917-D6E4-43F4-8DF2-A27A1373D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" y="255"/>
              <a:ext cx="2041" cy="681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585" name="Group 81">
            <a:extLst>
              <a:ext uri="{FF2B5EF4-FFF2-40B4-BE49-F238E27FC236}">
                <a16:creationId xmlns:a16="http://schemas.microsoft.com/office/drawing/2014/main" id="{EB728DA6-24B1-4E50-87B4-20947A0201E2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693738"/>
            <a:ext cx="3240088" cy="1584325"/>
            <a:chOff x="1714" y="437"/>
            <a:chExt cx="2041" cy="998"/>
          </a:xfrm>
        </p:grpSpPr>
        <p:sp>
          <p:nvSpPr>
            <p:cNvPr id="21577" name="Freeform 73">
              <a:extLst>
                <a:ext uri="{FF2B5EF4-FFF2-40B4-BE49-F238E27FC236}">
                  <a16:creationId xmlns:a16="http://schemas.microsoft.com/office/drawing/2014/main" id="{EE5B5942-E99E-4969-82C6-93639B17C7F0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2258" y="437"/>
              <a:ext cx="499" cy="362"/>
            </a:xfrm>
            <a:custGeom>
              <a:avLst/>
              <a:gdLst>
                <a:gd name="T0" fmla="*/ 227 w 409"/>
                <a:gd name="T1" fmla="*/ 0 h 499"/>
                <a:gd name="T2" fmla="*/ 0 w 409"/>
                <a:gd name="T3" fmla="*/ 499 h 499"/>
                <a:gd name="T4" fmla="*/ 409 w 409"/>
                <a:gd name="T5" fmla="*/ 0 h 499"/>
                <a:gd name="T6" fmla="*/ 227 w 409"/>
                <a:gd name="T7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9" h="499">
                  <a:moveTo>
                    <a:pt x="227" y="0"/>
                  </a:moveTo>
                  <a:lnTo>
                    <a:pt x="0" y="499"/>
                  </a:lnTo>
                  <a:lnTo>
                    <a:pt x="409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8" name="Oval 74">
              <a:extLst>
                <a:ext uri="{FF2B5EF4-FFF2-40B4-BE49-F238E27FC236}">
                  <a16:creationId xmlns:a16="http://schemas.microsoft.com/office/drawing/2014/main" id="{685F3174-DD48-4847-B069-33DC2815C0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754"/>
              <a:ext cx="2041" cy="681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584" name="Group 80">
            <a:extLst>
              <a:ext uri="{FF2B5EF4-FFF2-40B4-BE49-F238E27FC236}">
                <a16:creationId xmlns:a16="http://schemas.microsoft.com/office/drawing/2014/main" id="{F7F91BF8-DC29-49B4-8CB7-6DE0EB16D60B}"/>
              </a:ext>
            </a:extLst>
          </p:cNvPr>
          <p:cNvGrpSpPr>
            <a:grpSpLocks/>
          </p:cNvGrpSpPr>
          <p:nvPr/>
        </p:nvGrpSpPr>
        <p:grpSpPr bwMode="auto">
          <a:xfrm>
            <a:off x="2792413" y="3068638"/>
            <a:ext cx="3889375" cy="1081087"/>
            <a:chOff x="1759" y="1888"/>
            <a:chExt cx="2450" cy="681"/>
          </a:xfrm>
        </p:grpSpPr>
        <p:sp>
          <p:nvSpPr>
            <p:cNvPr id="21579" name="Freeform 75">
              <a:extLst>
                <a:ext uri="{FF2B5EF4-FFF2-40B4-BE49-F238E27FC236}">
                  <a16:creationId xmlns:a16="http://schemas.microsoft.com/office/drawing/2014/main" id="{1758FF01-7C34-48E0-9DEF-16D2ED405377}"/>
                </a:ext>
              </a:extLst>
            </p:cNvPr>
            <p:cNvSpPr>
              <a:spLocks/>
            </p:cNvSpPr>
            <p:nvPr/>
          </p:nvSpPr>
          <p:spPr bwMode="auto">
            <a:xfrm rot="15300000">
              <a:off x="3710" y="2069"/>
              <a:ext cx="499" cy="499"/>
            </a:xfrm>
            <a:custGeom>
              <a:avLst/>
              <a:gdLst>
                <a:gd name="T0" fmla="*/ 227 w 409"/>
                <a:gd name="T1" fmla="*/ 0 h 499"/>
                <a:gd name="T2" fmla="*/ 0 w 409"/>
                <a:gd name="T3" fmla="*/ 499 h 499"/>
                <a:gd name="T4" fmla="*/ 409 w 409"/>
                <a:gd name="T5" fmla="*/ 0 h 499"/>
                <a:gd name="T6" fmla="*/ 227 w 409"/>
                <a:gd name="T7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9" h="499">
                  <a:moveTo>
                    <a:pt x="227" y="0"/>
                  </a:moveTo>
                  <a:lnTo>
                    <a:pt x="0" y="499"/>
                  </a:lnTo>
                  <a:lnTo>
                    <a:pt x="409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82" name="Oval 78">
              <a:extLst>
                <a:ext uri="{FF2B5EF4-FFF2-40B4-BE49-F238E27FC236}">
                  <a16:creationId xmlns:a16="http://schemas.microsoft.com/office/drawing/2014/main" id="{67C1DFF3-E3EF-45A3-A601-1362A541CB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888"/>
              <a:ext cx="2041" cy="681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583" name="Group 79">
            <a:extLst>
              <a:ext uri="{FF2B5EF4-FFF2-40B4-BE49-F238E27FC236}">
                <a16:creationId xmlns:a16="http://schemas.microsoft.com/office/drawing/2014/main" id="{7AA07907-DF0F-4C73-810B-C3AF6C380B7B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133600"/>
            <a:ext cx="3703638" cy="1081088"/>
            <a:chOff x="197" y="1525"/>
            <a:chExt cx="2333" cy="681"/>
          </a:xfrm>
        </p:grpSpPr>
        <p:sp>
          <p:nvSpPr>
            <p:cNvPr id="21581" name="Freeform 77">
              <a:extLst>
                <a:ext uri="{FF2B5EF4-FFF2-40B4-BE49-F238E27FC236}">
                  <a16:creationId xmlns:a16="http://schemas.microsoft.com/office/drawing/2014/main" id="{CAFFA099-5D22-4903-96BB-B255C81F6FAF}"/>
                </a:ext>
              </a:extLst>
            </p:cNvPr>
            <p:cNvSpPr>
              <a:spLocks/>
            </p:cNvSpPr>
            <p:nvPr/>
          </p:nvSpPr>
          <p:spPr bwMode="auto">
            <a:xfrm rot="18000000" flipV="1">
              <a:off x="106" y="1689"/>
              <a:ext cx="589" cy="407"/>
            </a:xfrm>
            <a:custGeom>
              <a:avLst/>
              <a:gdLst>
                <a:gd name="T0" fmla="*/ 227 w 409"/>
                <a:gd name="T1" fmla="*/ 0 h 499"/>
                <a:gd name="T2" fmla="*/ 0 w 409"/>
                <a:gd name="T3" fmla="*/ 499 h 499"/>
                <a:gd name="T4" fmla="*/ 409 w 409"/>
                <a:gd name="T5" fmla="*/ 0 h 499"/>
                <a:gd name="T6" fmla="*/ 227 w 409"/>
                <a:gd name="T7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9" h="499">
                  <a:moveTo>
                    <a:pt x="227" y="0"/>
                  </a:moveTo>
                  <a:lnTo>
                    <a:pt x="0" y="499"/>
                  </a:lnTo>
                  <a:lnTo>
                    <a:pt x="409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80" name="Oval 76">
              <a:extLst>
                <a:ext uri="{FF2B5EF4-FFF2-40B4-BE49-F238E27FC236}">
                  <a16:creationId xmlns:a16="http://schemas.microsoft.com/office/drawing/2014/main" id="{8D79E01B-EFDD-4D08-8281-69AC0A2B79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1525"/>
              <a:ext cx="2041" cy="681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1587" name="Oval 83">
            <a:extLst>
              <a:ext uri="{FF2B5EF4-FFF2-40B4-BE49-F238E27FC236}">
                <a16:creationId xmlns:a16="http://schemas.microsoft.com/office/drawing/2014/main" id="{F24C3389-71A2-4D87-A264-6F6299295F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025" y="3284538"/>
            <a:ext cx="2016125" cy="1598612"/>
          </a:xfrm>
          <a:prstGeom prst="ellipse">
            <a:avLst/>
          </a:prstGeom>
          <a:solidFill>
            <a:srgbClr val="FFFF99"/>
          </a:solidFill>
          <a:ln w="76200" cap="rnd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88" name="Oval 84">
            <a:extLst>
              <a:ext uri="{FF2B5EF4-FFF2-40B4-BE49-F238E27FC236}">
                <a16:creationId xmlns:a16="http://schemas.microsoft.com/office/drawing/2014/main" id="{0E9D37EA-5E47-40C4-B297-10460E393F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4713" y="4149725"/>
            <a:ext cx="2016125" cy="1598613"/>
          </a:xfrm>
          <a:prstGeom prst="ellipse">
            <a:avLst/>
          </a:prstGeom>
          <a:solidFill>
            <a:srgbClr val="CCFFFF"/>
          </a:solidFill>
          <a:ln w="76200" cap="rnd">
            <a:solidFill>
              <a:srgbClr val="3366FF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90" name="Oval 86">
            <a:extLst>
              <a:ext uri="{FF2B5EF4-FFF2-40B4-BE49-F238E27FC236}">
                <a16:creationId xmlns:a16="http://schemas.microsoft.com/office/drawing/2014/main" id="{822D5EA9-DB1B-43B2-88D9-72A90EBA60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050" y="5013325"/>
            <a:ext cx="2016125" cy="1598613"/>
          </a:xfrm>
          <a:prstGeom prst="ellipse">
            <a:avLst/>
          </a:prstGeom>
          <a:solidFill>
            <a:srgbClr val="FFCC99"/>
          </a:solidFill>
          <a:ln w="76200" cap="rnd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1591" name="Group 87">
            <a:extLst>
              <a:ext uri="{FF2B5EF4-FFF2-40B4-BE49-F238E27FC236}">
                <a16:creationId xmlns:a16="http://schemas.microsoft.com/office/drawing/2014/main" id="{B414483D-309B-4882-B077-F7F2A9DF6F35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188913"/>
            <a:ext cx="1584325" cy="1584325"/>
            <a:chOff x="2666" y="3022"/>
            <a:chExt cx="1180" cy="1180"/>
          </a:xfrm>
        </p:grpSpPr>
        <p:sp>
          <p:nvSpPr>
            <p:cNvPr id="21592" name="AutoShape 88">
              <a:extLst>
                <a:ext uri="{FF2B5EF4-FFF2-40B4-BE49-F238E27FC236}">
                  <a16:creationId xmlns:a16="http://schemas.microsoft.com/office/drawing/2014/main" id="{2490AD3B-77DB-4E70-98EA-51B91A72B9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3022"/>
              <a:ext cx="1180" cy="1180"/>
            </a:xfrm>
            <a:prstGeom prst="star16">
              <a:avLst>
                <a:gd name="adj" fmla="val 2788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93" name="Oval 89">
              <a:extLst>
                <a:ext uri="{FF2B5EF4-FFF2-40B4-BE49-F238E27FC236}">
                  <a16:creationId xmlns:a16="http://schemas.microsoft.com/office/drawing/2014/main" id="{D2B10E2F-6FE2-4331-90B7-862BFBF1D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3158"/>
              <a:ext cx="908" cy="9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594" name="Group 90">
            <a:extLst>
              <a:ext uri="{FF2B5EF4-FFF2-40B4-BE49-F238E27FC236}">
                <a16:creationId xmlns:a16="http://schemas.microsoft.com/office/drawing/2014/main" id="{6DF75BBF-904F-4F6C-81FB-4898CD6851A1}"/>
              </a:ext>
            </a:extLst>
          </p:cNvPr>
          <p:cNvGrpSpPr>
            <a:grpSpLocks/>
          </p:cNvGrpSpPr>
          <p:nvPr/>
        </p:nvGrpSpPr>
        <p:grpSpPr bwMode="auto">
          <a:xfrm>
            <a:off x="7329488" y="188913"/>
            <a:ext cx="1584325" cy="1584325"/>
            <a:chOff x="2666" y="3022"/>
            <a:chExt cx="1180" cy="1180"/>
          </a:xfrm>
        </p:grpSpPr>
        <p:sp>
          <p:nvSpPr>
            <p:cNvPr id="21595" name="AutoShape 91">
              <a:extLst>
                <a:ext uri="{FF2B5EF4-FFF2-40B4-BE49-F238E27FC236}">
                  <a16:creationId xmlns:a16="http://schemas.microsoft.com/office/drawing/2014/main" id="{459571B8-B1EA-4A4F-BD5A-F89FCA3985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3022"/>
              <a:ext cx="1180" cy="1180"/>
            </a:xfrm>
            <a:prstGeom prst="star16">
              <a:avLst>
                <a:gd name="adj" fmla="val 2788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96" name="Oval 92">
              <a:extLst>
                <a:ext uri="{FF2B5EF4-FFF2-40B4-BE49-F238E27FC236}">
                  <a16:creationId xmlns:a16="http://schemas.microsoft.com/office/drawing/2014/main" id="{667AFC2D-E0D7-4274-98ED-DD91AA22E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3158"/>
              <a:ext cx="908" cy="9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1597" name="Text Box 93">
            <a:extLst>
              <a:ext uri="{FF2B5EF4-FFF2-40B4-BE49-F238E27FC236}">
                <a16:creationId xmlns:a16="http://schemas.microsoft.com/office/drawing/2014/main" id="{715B93D4-F08F-4369-97B4-53323AD095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9625" y="692150"/>
            <a:ext cx="1150938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 algn="ctr">
              <a:spcBef>
                <a:spcPct val="50000"/>
              </a:spcBef>
            </a:pPr>
            <a:r>
              <a:rPr lang="ja-JP" altLang="en-US" sz="320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え</a:t>
            </a:r>
            <a:r>
              <a:rPr lang="en-US" altLang="ja-JP" sz="320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!?</a:t>
            </a:r>
          </a:p>
        </p:txBody>
      </p:sp>
      <p:sp>
        <p:nvSpPr>
          <p:cNvPr id="21598" name="Text Box 94">
            <a:extLst>
              <a:ext uri="{FF2B5EF4-FFF2-40B4-BE49-F238E27FC236}">
                <a16:creationId xmlns:a16="http://schemas.microsoft.com/office/drawing/2014/main" id="{419446E6-98EA-43C2-B602-389129510D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5388" y="692150"/>
            <a:ext cx="1150937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 algn="ctr">
              <a:spcBef>
                <a:spcPct val="50000"/>
              </a:spcBef>
            </a:pPr>
            <a:r>
              <a:rPr lang="ja-JP" altLang="en-US" sz="3200" b="1">
                <a:latin typeface="メイリオ" panose="020B0604030504040204" pitchFamily="50" charset="-128"/>
                <a:ea typeface="メイリオ" panose="020B0604030504040204" pitchFamily="50" charset="-128"/>
              </a:rPr>
              <a:t>え</a:t>
            </a:r>
            <a:r>
              <a:rPr lang="en-US" altLang="ja-JP" sz="3200" b="1">
                <a:latin typeface="メイリオ" panose="020B0604030504040204" pitchFamily="50" charset="-128"/>
                <a:ea typeface="メイリオ" panose="020B0604030504040204" pitchFamily="50" charset="-128"/>
              </a:rPr>
              <a:t>!?</a:t>
            </a:r>
          </a:p>
        </p:txBody>
      </p:sp>
      <p:grpSp>
        <p:nvGrpSpPr>
          <p:cNvPr id="21601" name="Group 97">
            <a:extLst>
              <a:ext uri="{FF2B5EF4-FFF2-40B4-BE49-F238E27FC236}">
                <a16:creationId xmlns:a16="http://schemas.microsoft.com/office/drawing/2014/main" id="{059DAB97-8946-4BB6-BAFF-8DE6EFED8CD4}"/>
              </a:ext>
            </a:extLst>
          </p:cNvPr>
          <p:cNvGrpSpPr>
            <a:grpSpLocks/>
          </p:cNvGrpSpPr>
          <p:nvPr/>
        </p:nvGrpSpPr>
        <p:grpSpPr bwMode="auto">
          <a:xfrm>
            <a:off x="5962650" y="1844675"/>
            <a:ext cx="1366838" cy="1368425"/>
            <a:chOff x="4027" y="1162"/>
            <a:chExt cx="861" cy="862"/>
          </a:xfrm>
        </p:grpSpPr>
        <p:sp>
          <p:nvSpPr>
            <p:cNvPr id="21599" name="AutoShape 95">
              <a:extLst>
                <a:ext uri="{FF2B5EF4-FFF2-40B4-BE49-F238E27FC236}">
                  <a16:creationId xmlns:a16="http://schemas.microsoft.com/office/drawing/2014/main" id="{BF3687B8-2628-4DAB-88BD-9CB96B8655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1162"/>
              <a:ext cx="861" cy="862"/>
            </a:xfrm>
            <a:prstGeom prst="star24">
              <a:avLst>
                <a:gd name="adj" fmla="val 31069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00" name="Oval 96">
              <a:extLst>
                <a:ext uri="{FF2B5EF4-FFF2-40B4-BE49-F238E27FC236}">
                  <a16:creationId xmlns:a16="http://schemas.microsoft.com/office/drawing/2014/main" id="{A681909E-8150-4C53-9027-5E09947D8D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1298"/>
              <a:ext cx="590" cy="59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602" name="Group 98">
            <a:extLst>
              <a:ext uri="{FF2B5EF4-FFF2-40B4-BE49-F238E27FC236}">
                <a16:creationId xmlns:a16="http://schemas.microsoft.com/office/drawing/2014/main" id="{4D32D118-E8B3-4138-9D80-9678DD22DE58}"/>
              </a:ext>
            </a:extLst>
          </p:cNvPr>
          <p:cNvGrpSpPr>
            <a:grpSpLocks/>
          </p:cNvGrpSpPr>
          <p:nvPr/>
        </p:nvGrpSpPr>
        <p:grpSpPr bwMode="auto">
          <a:xfrm>
            <a:off x="7546975" y="1844675"/>
            <a:ext cx="1366838" cy="1368425"/>
            <a:chOff x="4027" y="1162"/>
            <a:chExt cx="861" cy="862"/>
          </a:xfrm>
        </p:grpSpPr>
        <p:sp>
          <p:nvSpPr>
            <p:cNvPr id="21603" name="AutoShape 99">
              <a:extLst>
                <a:ext uri="{FF2B5EF4-FFF2-40B4-BE49-F238E27FC236}">
                  <a16:creationId xmlns:a16="http://schemas.microsoft.com/office/drawing/2014/main" id="{B1F67682-2317-4CFF-BEA9-4B0568CB78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1162"/>
              <a:ext cx="861" cy="862"/>
            </a:xfrm>
            <a:prstGeom prst="star24">
              <a:avLst>
                <a:gd name="adj" fmla="val 3106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04" name="Oval 100">
              <a:extLst>
                <a:ext uri="{FF2B5EF4-FFF2-40B4-BE49-F238E27FC236}">
                  <a16:creationId xmlns:a16="http://schemas.microsoft.com/office/drawing/2014/main" id="{1D847070-3C24-40AB-9F7A-A0041F8DFF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1298"/>
              <a:ext cx="590" cy="59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1605" name="Text Box 101">
            <a:extLst>
              <a:ext uri="{FF2B5EF4-FFF2-40B4-BE49-F238E27FC236}">
                <a16:creationId xmlns:a16="http://schemas.microsoft.com/office/drawing/2014/main" id="{9035EF42-9552-4227-9B7D-FBA952A386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549275"/>
            <a:ext cx="2520950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1606" name="Text Box 102">
            <a:extLst>
              <a:ext uri="{FF2B5EF4-FFF2-40B4-BE49-F238E27FC236}">
                <a16:creationId xmlns:a16="http://schemas.microsoft.com/office/drawing/2014/main" id="{E5B5B54F-DD98-402F-8E27-7CCA31B1FD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2775" y="1339850"/>
            <a:ext cx="2520950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1607" name="Text Box 103">
            <a:extLst>
              <a:ext uri="{FF2B5EF4-FFF2-40B4-BE49-F238E27FC236}">
                <a16:creationId xmlns:a16="http://schemas.microsoft.com/office/drawing/2014/main" id="{D94994C1-A471-4CEB-8C2D-102134FE4F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1113" y="2205038"/>
            <a:ext cx="2520950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1608" name="Text Box 104">
            <a:extLst>
              <a:ext uri="{FF2B5EF4-FFF2-40B4-BE49-F238E27FC236}">
                <a16:creationId xmlns:a16="http://schemas.microsoft.com/office/drawing/2014/main" id="{72565FCE-6F72-4490-B8DB-E9FA838769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3140075"/>
            <a:ext cx="2520950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1609" name="Text Box 105">
            <a:extLst>
              <a:ext uri="{FF2B5EF4-FFF2-40B4-BE49-F238E27FC236}">
                <a16:creationId xmlns:a16="http://schemas.microsoft.com/office/drawing/2014/main" id="{16D73D2F-8E97-4025-AF34-94FFED9B2F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3644900"/>
            <a:ext cx="1584325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1610" name="Text Box 106">
            <a:extLst>
              <a:ext uri="{FF2B5EF4-FFF2-40B4-BE49-F238E27FC236}">
                <a16:creationId xmlns:a16="http://schemas.microsoft.com/office/drawing/2014/main" id="{49326BDB-B32D-4CD5-B533-F4499DF4BC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5373688"/>
            <a:ext cx="1584325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1611" name="Text Box 107">
            <a:extLst>
              <a:ext uri="{FF2B5EF4-FFF2-40B4-BE49-F238E27FC236}">
                <a16:creationId xmlns:a16="http://schemas.microsoft.com/office/drawing/2014/main" id="{BF41E5EE-C68A-4EFC-BF19-59433DFCF7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0613" y="4508500"/>
            <a:ext cx="1584325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grpSp>
        <p:nvGrpSpPr>
          <p:cNvPr id="21622" name="Group 118">
            <a:extLst>
              <a:ext uri="{FF2B5EF4-FFF2-40B4-BE49-F238E27FC236}">
                <a16:creationId xmlns:a16="http://schemas.microsoft.com/office/drawing/2014/main" id="{762EE6A8-A2C4-4F2F-85CD-FC5C76B982B8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4292600"/>
            <a:ext cx="1727200" cy="2162175"/>
            <a:chOff x="2712" y="2704"/>
            <a:chExt cx="1088" cy="1362"/>
          </a:xfrm>
        </p:grpSpPr>
        <p:sp>
          <p:nvSpPr>
            <p:cNvPr id="21615" name="AutoShape 111">
              <a:extLst>
                <a:ext uri="{FF2B5EF4-FFF2-40B4-BE49-F238E27FC236}">
                  <a16:creationId xmlns:a16="http://schemas.microsoft.com/office/drawing/2014/main" id="{16C6F9DB-75C5-44A2-A1B6-FCE8872D7EA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600000">
              <a:off x="2893" y="3385"/>
              <a:ext cx="181" cy="681"/>
            </a:xfrm>
            <a:prstGeom prst="triangle">
              <a:avLst>
                <a:gd name="adj" fmla="val 500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17" name="Oval 113">
              <a:extLst>
                <a:ext uri="{FF2B5EF4-FFF2-40B4-BE49-F238E27FC236}">
                  <a16:creationId xmlns:a16="http://schemas.microsoft.com/office/drawing/2014/main" id="{BFD54D64-FE12-4969-9B40-D8BDA8DAB0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2704"/>
              <a:ext cx="1088" cy="907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621" name="Group 117">
            <a:extLst>
              <a:ext uri="{FF2B5EF4-FFF2-40B4-BE49-F238E27FC236}">
                <a16:creationId xmlns:a16="http://schemas.microsoft.com/office/drawing/2014/main" id="{A6AE7007-951A-43A9-9DE8-083308AC2B9C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4076700"/>
            <a:ext cx="1727200" cy="2233613"/>
            <a:chOff x="3846" y="2568"/>
            <a:chExt cx="1088" cy="1407"/>
          </a:xfrm>
        </p:grpSpPr>
        <p:sp>
          <p:nvSpPr>
            <p:cNvPr id="21616" name="AutoShape 112">
              <a:extLst>
                <a:ext uri="{FF2B5EF4-FFF2-40B4-BE49-F238E27FC236}">
                  <a16:creationId xmlns:a16="http://schemas.microsoft.com/office/drawing/2014/main" id="{E5F678CB-0761-4A83-BD78-27BB62E872C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0" flipH="1">
              <a:off x="4526" y="3294"/>
              <a:ext cx="181" cy="681"/>
            </a:xfrm>
            <a:prstGeom prst="triangle">
              <a:avLst>
                <a:gd name="adj" fmla="val 500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18" name="Oval 114">
              <a:extLst>
                <a:ext uri="{FF2B5EF4-FFF2-40B4-BE49-F238E27FC236}">
                  <a16:creationId xmlns:a16="http://schemas.microsoft.com/office/drawing/2014/main" id="{97F33A02-4B68-475E-BA55-25D4C221E7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2568"/>
              <a:ext cx="1088" cy="907"/>
            </a:xfrm>
            <a:prstGeom prst="ellipse">
              <a:avLst/>
            </a:prstGeom>
            <a:solidFill>
              <a:srgbClr val="FFFF99"/>
            </a:solidFill>
            <a:ln w="571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1623" name="Text Box 119">
            <a:extLst>
              <a:ext uri="{FF2B5EF4-FFF2-40B4-BE49-F238E27FC236}">
                <a16:creationId xmlns:a16="http://schemas.microsoft.com/office/drawing/2014/main" id="{61E1E6F9-E7F0-4D9F-B5E6-BF353D97A4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8175" y="4581525"/>
            <a:ext cx="1441450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1624" name="Text Box 120">
            <a:extLst>
              <a:ext uri="{FF2B5EF4-FFF2-40B4-BE49-F238E27FC236}">
                <a16:creationId xmlns:a16="http://schemas.microsoft.com/office/drawing/2014/main" id="{93DC8F2F-C594-40C0-8644-4A84A06D0B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4365625"/>
            <a:ext cx="1441450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1625" name="Text Box 121">
            <a:extLst>
              <a:ext uri="{FF2B5EF4-FFF2-40B4-BE49-F238E27FC236}">
                <a16:creationId xmlns:a16="http://schemas.microsoft.com/office/drawing/2014/main" id="{5B6CD7F2-EA00-46D6-9B1D-A5F8EECAFB11}"/>
              </a:ext>
            </a:extLst>
          </p:cNvPr>
          <p:cNvSpPr txBox="1">
            <a:spLocks noChangeArrowheads="1"/>
          </p:cNvSpPr>
          <p:nvPr/>
        </p:nvSpPr>
        <p:spPr bwMode="auto">
          <a:xfrm rot="-900000">
            <a:off x="6107113" y="2205038"/>
            <a:ext cx="1150937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 algn="ctr">
              <a:spcBef>
                <a:spcPct val="50000"/>
              </a:spcBef>
            </a:pPr>
            <a:r>
              <a:rPr lang="ja-JP" altLang="en-US" sz="160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チャンス</a:t>
            </a:r>
          </a:p>
        </p:txBody>
      </p:sp>
      <p:sp>
        <p:nvSpPr>
          <p:cNvPr id="21626" name="Text Box 122">
            <a:extLst>
              <a:ext uri="{FF2B5EF4-FFF2-40B4-BE49-F238E27FC236}">
                <a16:creationId xmlns:a16="http://schemas.microsoft.com/office/drawing/2014/main" id="{64AB0F1A-583C-4C33-8153-E748E380E942}"/>
              </a:ext>
            </a:extLst>
          </p:cNvPr>
          <p:cNvSpPr txBox="1">
            <a:spLocks noChangeArrowheads="1"/>
          </p:cNvSpPr>
          <p:nvPr/>
        </p:nvSpPr>
        <p:spPr bwMode="auto">
          <a:xfrm rot="-900000">
            <a:off x="7691438" y="2205038"/>
            <a:ext cx="1150937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 algn="ctr">
              <a:spcBef>
                <a:spcPct val="50000"/>
              </a:spcBef>
            </a:pPr>
            <a:r>
              <a:rPr lang="ja-JP" altLang="en-US" sz="160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チャンス</a:t>
            </a:r>
          </a:p>
        </p:txBody>
      </p:sp>
      <p:grpSp>
        <p:nvGrpSpPr>
          <p:cNvPr id="21627" name="Group 123">
            <a:extLst>
              <a:ext uri="{FF2B5EF4-FFF2-40B4-BE49-F238E27FC236}">
                <a16:creationId xmlns:a16="http://schemas.microsoft.com/office/drawing/2014/main" id="{2D63E996-3857-4E17-9AE6-E0A83D041022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7761288" y="2492375"/>
            <a:ext cx="1727200" cy="2162175"/>
            <a:chOff x="2712" y="2704"/>
            <a:chExt cx="1088" cy="1362"/>
          </a:xfrm>
        </p:grpSpPr>
        <p:sp>
          <p:nvSpPr>
            <p:cNvPr id="21628" name="AutoShape 124">
              <a:extLst>
                <a:ext uri="{FF2B5EF4-FFF2-40B4-BE49-F238E27FC236}">
                  <a16:creationId xmlns:a16="http://schemas.microsoft.com/office/drawing/2014/main" id="{9004F827-7B30-469B-9D96-BEC1EAB206D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600000">
              <a:off x="2893" y="3385"/>
              <a:ext cx="181" cy="681"/>
            </a:xfrm>
            <a:prstGeom prst="triangle">
              <a:avLst>
                <a:gd name="adj" fmla="val 500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29" name="Oval 125">
              <a:extLst>
                <a:ext uri="{FF2B5EF4-FFF2-40B4-BE49-F238E27FC236}">
                  <a16:creationId xmlns:a16="http://schemas.microsoft.com/office/drawing/2014/main" id="{BCEFDA41-4170-4224-8B87-B9FFAB46B5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2704"/>
              <a:ext cx="1088" cy="907"/>
            </a:xfrm>
            <a:prstGeom prst="ellipse">
              <a:avLst/>
            </a:prstGeom>
            <a:solidFill>
              <a:srgbClr val="CCFFCC"/>
            </a:solidFill>
            <a:ln w="571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630" name="Group 126">
            <a:extLst>
              <a:ext uri="{FF2B5EF4-FFF2-40B4-BE49-F238E27FC236}">
                <a16:creationId xmlns:a16="http://schemas.microsoft.com/office/drawing/2014/main" id="{9E3A3893-903A-4CA2-BD1E-177DF969094C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7616825" y="4437063"/>
            <a:ext cx="1727200" cy="2233612"/>
            <a:chOff x="3846" y="2568"/>
            <a:chExt cx="1088" cy="1407"/>
          </a:xfrm>
        </p:grpSpPr>
        <p:sp>
          <p:nvSpPr>
            <p:cNvPr id="21631" name="AutoShape 127">
              <a:extLst>
                <a:ext uri="{FF2B5EF4-FFF2-40B4-BE49-F238E27FC236}">
                  <a16:creationId xmlns:a16="http://schemas.microsoft.com/office/drawing/2014/main" id="{27884EF7-728A-4954-850E-1C615144CFC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0" flipH="1">
              <a:off x="4526" y="3294"/>
              <a:ext cx="181" cy="681"/>
            </a:xfrm>
            <a:prstGeom prst="triangle">
              <a:avLst>
                <a:gd name="adj" fmla="val 500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32" name="Oval 128">
              <a:extLst>
                <a:ext uri="{FF2B5EF4-FFF2-40B4-BE49-F238E27FC236}">
                  <a16:creationId xmlns:a16="http://schemas.microsoft.com/office/drawing/2014/main" id="{7E3F2A1B-E169-4913-8FFE-4BED793F3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2568"/>
              <a:ext cx="1088" cy="907"/>
            </a:xfrm>
            <a:prstGeom prst="ellipse">
              <a:avLst/>
            </a:prstGeom>
            <a:solidFill>
              <a:srgbClr val="FF99CC"/>
            </a:solidFill>
            <a:ln w="571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1633" name="Text Box 129">
            <a:extLst>
              <a:ext uri="{FF2B5EF4-FFF2-40B4-BE49-F238E27FC236}">
                <a16:creationId xmlns:a16="http://schemas.microsoft.com/office/drawing/2014/main" id="{46BAE03E-8DE9-4635-9E03-84774FBB8F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3500438"/>
            <a:ext cx="1441450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1634" name="Text Box 130">
            <a:extLst>
              <a:ext uri="{FF2B5EF4-FFF2-40B4-BE49-F238E27FC236}">
                <a16:creationId xmlns:a16="http://schemas.microsoft.com/office/drawing/2014/main" id="{081F02A0-8581-4921-A829-53286B2EBB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1288" y="5516563"/>
            <a:ext cx="1441450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91" name="Freeform 39">
            <a:extLst>
              <a:ext uri="{FF2B5EF4-FFF2-40B4-BE49-F238E27FC236}">
                <a16:creationId xmlns:a16="http://schemas.microsoft.com/office/drawing/2014/main" id="{BC6AC9E4-3220-4124-ADBF-62977595AAE6}"/>
              </a:ext>
            </a:extLst>
          </p:cNvPr>
          <p:cNvSpPr>
            <a:spLocks/>
          </p:cNvSpPr>
          <p:nvPr/>
        </p:nvSpPr>
        <p:spPr bwMode="auto">
          <a:xfrm>
            <a:off x="200025" y="476250"/>
            <a:ext cx="3457575" cy="1873250"/>
          </a:xfrm>
          <a:custGeom>
            <a:avLst/>
            <a:gdLst>
              <a:gd name="T0" fmla="*/ 1180 w 2178"/>
              <a:gd name="T1" fmla="*/ 0 h 1180"/>
              <a:gd name="T2" fmla="*/ 272 w 2178"/>
              <a:gd name="T3" fmla="*/ 136 h 1180"/>
              <a:gd name="T4" fmla="*/ 0 w 2178"/>
              <a:gd name="T5" fmla="*/ 499 h 1180"/>
              <a:gd name="T6" fmla="*/ 409 w 2178"/>
              <a:gd name="T7" fmla="*/ 862 h 1180"/>
              <a:gd name="T8" fmla="*/ 998 w 2178"/>
              <a:gd name="T9" fmla="*/ 817 h 1180"/>
              <a:gd name="T10" fmla="*/ 862 w 2178"/>
              <a:gd name="T11" fmla="*/ 1180 h 1180"/>
              <a:gd name="T12" fmla="*/ 1134 w 2178"/>
              <a:gd name="T13" fmla="*/ 862 h 1180"/>
              <a:gd name="T14" fmla="*/ 1724 w 2178"/>
              <a:gd name="T15" fmla="*/ 907 h 1180"/>
              <a:gd name="T16" fmla="*/ 2178 w 2178"/>
              <a:gd name="T17" fmla="*/ 590 h 1180"/>
              <a:gd name="T18" fmla="*/ 1815 w 2178"/>
              <a:gd name="T19" fmla="*/ 91 h 1180"/>
              <a:gd name="T20" fmla="*/ 1180 w 2178"/>
              <a:gd name="T21" fmla="*/ 0 h 1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78" h="1180">
                <a:moveTo>
                  <a:pt x="1180" y="0"/>
                </a:moveTo>
                <a:lnTo>
                  <a:pt x="272" y="136"/>
                </a:lnTo>
                <a:lnTo>
                  <a:pt x="0" y="499"/>
                </a:lnTo>
                <a:lnTo>
                  <a:pt x="409" y="862"/>
                </a:lnTo>
                <a:lnTo>
                  <a:pt x="998" y="817"/>
                </a:lnTo>
                <a:lnTo>
                  <a:pt x="862" y="1180"/>
                </a:lnTo>
                <a:lnTo>
                  <a:pt x="1134" y="862"/>
                </a:lnTo>
                <a:lnTo>
                  <a:pt x="1724" y="907"/>
                </a:lnTo>
                <a:lnTo>
                  <a:pt x="2178" y="590"/>
                </a:lnTo>
                <a:lnTo>
                  <a:pt x="1815" y="91"/>
                </a:lnTo>
                <a:lnTo>
                  <a:pt x="1180" y="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80808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23592" name="Freeform 40">
            <a:extLst>
              <a:ext uri="{FF2B5EF4-FFF2-40B4-BE49-F238E27FC236}">
                <a16:creationId xmlns:a16="http://schemas.microsoft.com/office/drawing/2014/main" id="{8DA6E4B1-70D1-4D18-9AE2-306B7457D494}"/>
              </a:ext>
            </a:extLst>
          </p:cNvPr>
          <p:cNvSpPr>
            <a:spLocks/>
          </p:cNvSpPr>
          <p:nvPr/>
        </p:nvSpPr>
        <p:spPr bwMode="auto">
          <a:xfrm>
            <a:off x="200025" y="2924175"/>
            <a:ext cx="2089150" cy="1728788"/>
          </a:xfrm>
          <a:custGeom>
            <a:avLst/>
            <a:gdLst>
              <a:gd name="T0" fmla="*/ 1316 w 1316"/>
              <a:gd name="T1" fmla="*/ 137 h 1089"/>
              <a:gd name="T2" fmla="*/ 862 w 1316"/>
              <a:gd name="T3" fmla="*/ 0 h 1089"/>
              <a:gd name="T4" fmla="*/ 136 w 1316"/>
              <a:gd name="T5" fmla="*/ 227 h 1089"/>
              <a:gd name="T6" fmla="*/ 0 w 1316"/>
              <a:gd name="T7" fmla="*/ 772 h 1089"/>
              <a:gd name="T8" fmla="*/ 499 w 1316"/>
              <a:gd name="T9" fmla="*/ 998 h 1089"/>
              <a:gd name="T10" fmla="*/ 907 w 1316"/>
              <a:gd name="T11" fmla="*/ 862 h 1089"/>
              <a:gd name="T12" fmla="*/ 998 w 1316"/>
              <a:gd name="T13" fmla="*/ 1089 h 1089"/>
              <a:gd name="T14" fmla="*/ 998 w 1316"/>
              <a:gd name="T15" fmla="*/ 817 h 1089"/>
              <a:gd name="T16" fmla="*/ 1316 w 1316"/>
              <a:gd name="T17" fmla="*/ 772 h 1089"/>
              <a:gd name="T18" fmla="*/ 1316 w 1316"/>
              <a:gd name="T19" fmla="*/ 137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16" h="1089">
                <a:moveTo>
                  <a:pt x="1316" y="137"/>
                </a:moveTo>
                <a:lnTo>
                  <a:pt x="862" y="0"/>
                </a:lnTo>
                <a:lnTo>
                  <a:pt x="136" y="227"/>
                </a:lnTo>
                <a:lnTo>
                  <a:pt x="0" y="772"/>
                </a:lnTo>
                <a:lnTo>
                  <a:pt x="499" y="998"/>
                </a:lnTo>
                <a:lnTo>
                  <a:pt x="907" y="862"/>
                </a:lnTo>
                <a:lnTo>
                  <a:pt x="998" y="1089"/>
                </a:lnTo>
                <a:lnTo>
                  <a:pt x="998" y="817"/>
                </a:lnTo>
                <a:lnTo>
                  <a:pt x="1316" y="772"/>
                </a:lnTo>
                <a:lnTo>
                  <a:pt x="1316" y="137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80808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23593" name="Freeform 41">
            <a:extLst>
              <a:ext uri="{FF2B5EF4-FFF2-40B4-BE49-F238E27FC236}">
                <a16:creationId xmlns:a16="http://schemas.microsoft.com/office/drawing/2014/main" id="{CD35DCC2-8041-4B6C-9AA6-5AEDB1DB9475}"/>
              </a:ext>
            </a:extLst>
          </p:cNvPr>
          <p:cNvSpPr>
            <a:spLocks/>
          </p:cNvSpPr>
          <p:nvPr/>
        </p:nvSpPr>
        <p:spPr bwMode="auto">
          <a:xfrm>
            <a:off x="5816600" y="188913"/>
            <a:ext cx="2520950" cy="2016125"/>
          </a:xfrm>
          <a:custGeom>
            <a:avLst/>
            <a:gdLst>
              <a:gd name="T0" fmla="*/ 1588 w 1588"/>
              <a:gd name="T1" fmla="*/ 136 h 1270"/>
              <a:gd name="T2" fmla="*/ 862 w 1588"/>
              <a:gd name="T3" fmla="*/ 0 h 1270"/>
              <a:gd name="T4" fmla="*/ 91 w 1588"/>
              <a:gd name="T5" fmla="*/ 272 h 1270"/>
              <a:gd name="T6" fmla="*/ 0 w 1588"/>
              <a:gd name="T7" fmla="*/ 771 h 1270"/>
              <a:gd name="T8" fmla="*/ 409 w 1588"/>
              <a:gd name="T9" fmla="*/ 907 h 1270"/>
              <a:gd name="T10" fmla="*/ 862 w 1588"/>
              <a:gd name="T11" fmla="*/ 862 h 1270"/>
              <a:gd name="T12" fmla="*/ 1180 w 1588"/>
              <a:gd name="T13" fmla="*/ 1270 h 1270"/>
              <a:gd name="T14" fmla="*/ 998 w 1588"/>
              <a:gd name="T15" fmla="*/ 816 h 1270"/>
              <a:gd name="T16" fmla="*/ 1361 w 1588"/>
              <a:gd name="T17" fmla="*/ 771 h 1270"/>
              <a:gd name="T18" fmla="*/ 1588 w 1588"/>
              <a:gd name="T19" fmla="*/ 499 h 1270"/>
              <a:gd name="T20" fmla="*/ 1588 w 1588"/>
              <a:gd name="T21" fmla="*/ 136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88" h="1270">
                <a:moveTo>
                  <a:pt x="1588" y="136"/>
                </a:moveTo>
                <a:lnTo>
                  <a:pt x="862" y="0"/>
                </a:lnTo>
                <a:lnTo>
                  <a:pt x="91" y="272"/>
                </a:lnTo>
                <a:lnTo>
                  <a:pt x="0" y="771"/>
                </a:lnTo>
                <a:lnTo>
                  <a:pt x="409" y="907"/>
                </a:lnTo>
                <a:lnTo>
                  <a:pt x="862" y="862"/>
                </a:lnTo>
                <a:lnTo>
                  <a:pt x="1180" y="1270"/>
                </a:lnTo>
                <a:lnTo>
                  <a:pt x="998" y="816"/>
                </a:lnTo>
                <a:lnTo>
                  <a:pt x="1361" y="771"/>
                </a:lnTo>
                <a:lnTo>
                  <a:pt x="1588" y="499"/>
                </a:lnTo>
                <a:lnTo>
                  <a:pt x="1588" y="136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80808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23594" name="Freeform 42">
            <a:extLst>
              <a:ext uri="{FF2B5EF4-FFF2-40B4-BE49-F238E27FC236}">
                <a16:creationId xmlns:a16="http://schemas.microsoft.com/office/drawing/2014/main" id="{37A92F30-3098-41D3-B6E7-CB3680792444}"/>
              </a:ext>
            </a:extLst>
          </p:cNvPr>
          <p:cNvSpPr>
            <a:spLocks/>
          </p:cNvSpPr>
          <p:nvPr/>
        </p:nvSpPr>
        <p:spPr bwMode="auto">
          <a:xfrm>
            <a:off x="3657600" y="333375"/>
            <a:ext cx="1655763" cy="1511300"/>
          </a:xfrm>
          <a:custGeom>
            <a:avLst/>
            <a:gdLst>
              <a:gd name="T0" fmla="*/ 317 w 1043"/>
              <a:gd name="T1" fmla="*/ 226 h 952"/>
              <a:gd name="T2" fmla="*/ 0 w 1043"/>
              <a:gd name="T3" fmla="*/ 453 h 952"/>
              <a:gd name="T4" fmla="*/ 90 w 1043"/>
              <a:gd name="T5" fmla="*/ 816 h 952"/>
              <a:gd name="T6" fmla="*/ 498 w 1043"/>
              <a:gd name="T7" fmla="*/ 952 h 952"/>
              <a:gd name="T8" fmla="*/ 1043 w 1043"/>
              <a:gd name="T9" fmla="*/ 725 h 952"/>
              <a:gd name="T10" fmla="*/ 997 w 1043"/>
              <a:gd name="T11" fmla="*/ 362 h 952"/>
              <a:gd name="T12" fmla="*/ 725 w 1043"/>
              <a:gd name="T13" fmla="*/ 272 h 952"/>
              <a:gd name="T14" fmla="*/ 771 w 1043"/>
              <a:gd name="T15" fmla="*/ 0 h 952"/>
              <a:gd name="T16" fmla="*/ 635 w 1043"/>
              <a:gd name="T17" fmla="*/ 226 h 952"/>
              <a:gd name="T18" fmla="*/ 317 w 1043"/>
              <a:gd name="T19" fmla="*/ 226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43" h="952">
                <a:moveTo>
                  <a:pt x="317" y="226"/>
                </a:moveTo>
                <a:lnTo>
                  <a:pt x="0" y="453"/>
                </a:lnTo>
                <a:lnTo>
                  <a:pt x="90" y="816"/>
                </a:lnTo>
                <a:lnTo>
                  <a:pt x="498" y="952"/>
                </a:lnTo>
                <a:lnTo>
                  <a:pt x="1043" y="725"/>
                </a:lnTo>
                <a:lnTo>
                  <a:pt x="997" y="362"/>
                </a:lnTo>
                <a:lnTo>
                  <a:pt x="725" y="272"/>
                </a:lnTo>
                <a:lnTo>
                  <a:pt x="771" y="0"/>
                </a:lnTo>
                <a:lnTo>
                  <a:pt x="635" y="226"/>
                </a:lnTo>
                <a:lnTo>
                  <a:pt x="317" y="226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80808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23595" name="Freeform 43">
            <a:extLst>
              <a:ext uri="{FF2B5EF4-FFF2-40B4-BE49-F238E27FC236}">
                <a16:creationId xmlns:a16="http://schemas.microsoft.com/office/drawing/2014/main" id="{49C21B0D-31F1-462C-9DA0-D833C83F34D6}"/>
              </a:ext>
            </a:extLst>
          </p:cNvPr>
          <p:cNvSpPr>
            <a:spLocks/>
          </p:cNvSpPr>
          <p:nvPr/>
        </p:nvSpPr>
        <p:spPr bwMode="auto">
          <a:xfrm>
            <a:off x="7905750" y="1268413"/>
            <a:ext cx="1655763" cy="1944687"/>
          </a:xfrm>
          <a:custGeom>
            <a:avLst/>
            <a:gdLst>
              <a:gd name="T0" fmla="*/ 45 w 1043"/>
              <a:gd name="T1" fmla="*/ 726 h 1225"/>
              <a:gd name="T2" fmla="*/ 0 w 1043"/>
              <a:gd name="T3" fmla="*/ 272 h 1225"/>
              <a:gd name="T4" fmla="*/ 453 w 1043"/>
              <a:gd name="T5" fmla="*/ 0 h 1225"/>
              <a:gd name="T6" fmla="*/ 998 w 1043"/>
              <a:gd name="T7" fmla="*/ 182 h 1225"/>
              <a:gd name="T8" fmla="*/ 1043 w 1043"/>
              <a:gd name="T9" fmla="*/ 635 h 1225"/>
              <a:gd name="T10" fmla="*/ 862 w 1043"/>
              <a:gd name="T11" fmla="*/ 862 h 1225"/>
              <a:gd name="T12" fmla="*/ 589 w 1043"/>
              <a:gd name="T13" fmla="*/ 862 h 1225"/>
              <a:gd name="T14" fmla="*/ 544 w 1043"/>
              <a:gd name="T15" fmla="*/ 1225 h 1225"/>
              <a:gd name="T16" fmla="*/ 453 w 1043"/>
              <a:gd name="T17" fmla="*/ 862 h 1225"/>
              <a:gd name="T18" fmla="*/ 45 w 1043"/>
              <a:gd name="T19" fmla="*/ 726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43" h="1225">
                <a:moveTo>
                  <a:pt x="45" y="726"/>
                </a:moveTo>
                <a:lnTo>
                  <a:pt x="0" y="272"/>
                </a:lnTo>
                <a:lnTo>
                  <a:pt x="453" y="0"/>
                </a:lnTo>
                <a:lnTo>
                  <a:pt x="998" y="182"/>
                </a:lnTo>
                <a:lnTo>
                  <a:pt x="1043" y="635"/>
                </a:lnTo>
                <a:lnTo>
                  <a:pt x="862" y="862"/>
                </a:lnTo>
                <a:lnTo>
                  <a:pt x="589" y="862"/>
                </a:lnTo>
                <a:lnTo>
                  <a:pt x="544" y="1225"/>
                </a:lnTo>
                <a:lnTo>
                  <a:pt x="453" y="862"/>
                </a:lnTo>
                <a:lnTo>
                  <a:pt x="45" y="726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80808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23596" name="Freeform 44">
            <a:extLst>
              <a:ext uri="{FF2B5EF4-FFF2-40B4-BE49-F238E27FC236}">
                <a16:creationId xmlns:a16="http://schemas.microsoft.com/office/drawing/2014/main" id="{4AD1B8E3-3D3B-4282-9CDC-8299EE83ED51}"/>
              </a:ext>
            </a:extLst>
          </p:cNvPr>
          <p:cNvSpPr>
            <a:spLocks/>
          </p:cNvSpPr>
          <p:nvPr/>
        </p:nvSpPr>
        <p:spPr bwMode="auto">
          <a:xfrm>
            <a:off x="2432050" y="2060575"/>
            <a:ext cx="2305050" cy="2376488"/>
          </a:xfrm>
          <a:custGeom>
            <a:avLst/>
            <a:gdLst>
              <a:gd name="T0" fmla="*/ 91 w 1452"/>
              <a:gd name="T1" fmla="*/ 681 h 1497"/>
              <a:gd name="T2" fmla="*/ 0 w 1452"/>
              <a:gd name="T3" fmla="*/ 1225 h 1497"/>
              <a:gd name="T4" fmla="*/ 409 w 1452"/>
              <a:gd name="T5" fmla="*/ 1497 h 1497"/>
              <a:gd name="T6" fmla="*/ 1089 w 1452"/>
              <a:gd name="T7" fmla="*/ 1497 h 1497"/>
              <a:gd name="T8" fmla="*/ 1452 w 1452"/>
              <a:gd name="T9" fmla="*/ 998 h 1497"/>
              <a:gd name="T10" fmla="*/ 1134 w 1452"/>
              <a:gd name="T11" fmla="*/ 590 h 1497"/>
              <a:gd name="T12" fmla="*/ 726 w 1452"/>
              <a:gd name="T13" fmla="*/ 590 h 1497"/>
              <a:gd name="T14" fmla="*/ 590 w 1452"/>
              <a:gd name="T15" fmla="*/ 0 h 1497"/>
              <a:gd name="T16" fmla="*/ 590 w 1452"/>
              <a:gd name="T17" fmla="*/ 544 h 1497"/>
              <a:gd name="T18" fmla="*/ 318 w 1452"/>
              <a:gd name="T19" fmla="*/ 544 h 1497"/>
              <a:gd name="T20" fmla="*/ 91 w 1452"/>
              <a:gd name="T21" fmla="*/ 681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52" h="1497">
                <a:moveTo>
                  <a:pt x="91" y="681"/>
                </a:moveTo>
                <a:lnTo>
                  <a:pt x="0" y="1225"/>
                </a:lnTo>
                <a:lnTo>
                  <a:pt x="409" y="1497"/>
                </a:lnTo>
                <a:lnTo>
                  <a:pt x="1089" y="1497"/>
                </a:lnTo>
                <a:lnTo>
                  <a:pt x="1452" y="998"/>
                </a:lnTo>
                <a:lnTo>
                  <a:pt x="1134" y="590"/>
                </a:lnTo>
                <a:lnTo>
                  <a:pt x="726" y="590"/>
                </a:lnTo>
                <a:lnTo>
                  <a:pt x="590" y="0"/>
                </a:lnTo>
                <a:lnTo>
                  <a:pt x="590" y="544"/>
                </a:lnTo>
                <a:lnTo>
                  <a:pt x="318" y="544"/>
                </a:lnTo>
                <a:lnTo>
                  <a:pt x="91" y="681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80808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23597" name="Freeform 45">
            <a:extLst>
              <a:ext uri="{FF2B5EF4-FFF2-40B4-BE49-F238E27FC236}">
                <a16:creationId xmlns:a16="http://schemas.microsoft.com/office/drawing/2014/main" id="{B72481B3-DF04-46D4-A401-EE3188DD2A5E}"/>
              </a:ext>
            </a:extLst>
          </p:cNvPr>
          <p:cNvSpPr>
            <a:spLocks/>
          </p:cNvSpPr>
          <p:nvPr/>
        </p:nvSpPr>
        <p:spPr bwMode="auto">
          <a:xfrm>
            <a:off x="128588" y="2060575"/>
            <a:ext cx="1223962" cy="1008063"/>
          </a:xfrm>
          <a:custGeom>
            <a:avLst/>
            <a:gdLst>
              <a:gd name="T0" fmla="*/ 590 w 771"/>
              <a:gd name="T1" fmla="*/ 46 h 635"/>
              <a:gd name="T2" fmla="*/ 272 w 771"/>
              <a:gd name="T3" fmla="*/ 0 h 635"/>
              <a:gd name="T4" fmla="*/ 0 w 771"/>
              <a:gd name="T5" fmla="*/ 272 h 635"/>
              <a:gd name="T6" fmla="*/ 91 w 771"/>
              <a:gd name="T7" fmla="*/ 590 h 635"/>
              <a:gd name="T8" fmla="*/ 408 w 771"/>
              <a:gd name="T9" fmla="*/ 635 h 635"/>
              <a:gd name="T10" fmla="*/ 635 w 771"/>
              <a:gd name="T11" fmla="*/ 499 h 635"/>
              <a:gd name="T12" fmla="*/ 590 w 771"/>
              <a:gd name="T13" fmla="*/ 318 h 635"/>
              <a:gd name="T14" fmla="*/ 771 w 771"/>
              <a:gd name="T15" fmla="*/ 318 h 635"/>
              <a:gd name="T16" fmla="*/ 590 w 771"/>
              <a:gd name="T17" fmla="*/ 227 h 635"/>
              <a:gd name="T18" fmla="*/ 590 w 771"/>
              <a:gd name="T19" fmla="*/ 46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71" h="635">
                <a:moveTo>
                  <a:pt x="590" y="46"/>
                </a:moveTo>
                <a:lnTo>
                  <a:pt x="272" y="0"/>
                </a:lnTo>
                <a:lnTo>
                  <a:pt x="0" y="272"/>
                </a:lnTo>
                <a:lnTo>
                  <a:pt x="91" y="590"/>
                </a:lnTo>
                <a:lnTo>
                  <a:pt x="408" y="635"/>
                </a:lnTo>
                <a:lnTo>
                  <a:pt x="635" y="499"/>
                </a:lnTo>
                <a:lnTo>
                  <a:pt x="590" y="318"/>
                </a:lnTo>
                <a:lnTo>
                  <a:pt x="771" y="318"/>
                </a:lnTo>
                <a:lnTo>
                  <a:pt x="590" y="227"/>
                </a:lnTo>
                <a:lnTo>
                  <a:pt x="590" y="46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80808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23598" name="Freeform 46">
            <a:extLst>
              <a:ext uri="{FF2B5EF4-FFF2-40B4-BE49-F238E27FC236}">
                <a16:creationId xmlns:a16="http://schemas.microsoft.com/office/drawing/2014/main" id="{C12AB18D-CB90-4482-8373-48726BA77C44}"/>
              </a:ext>
            </a:extLst>
          </p:cNvPr>
          <p:cNvSpPr>
            <a:spLocks/>
          </p:cNvSpPr>
          <p:nvPr/>
        </p:nvSpPr>
        <p:spPr bwMode="auto">
          <a:xfrm>
            <a:off x="5673725" y="1773238"/>
            <a:ext cx="1512888" cy="2160587"/>
          </a:xfrm>
          <a:custGeom>
            <a:avLst/>
            <a:gdLst>
              <a:gd name="T0" fmla="*/ 908 w 953"/>
              <a:gd name="T1" fmla="*/ 317 h 1361"/>
              <a:gd name="T2" fmla="*/ 454 w 953"/>
              <a:gd name="T3" fmla="*/ 0 h 1361"/>
              <a:gd name="T4" fmla="*/ 136 w 953"/>
              <a:gd name="T5" fmla="*/ 136 h 1361"/>
              <a:gd name="T6" fmla="*/ 0 w 953"/>
              <a:gd name="T7" fmla="*/ 499 h 1361"/>
              <a:gd name="T8" fmla="*/ 318 w 953"/>
              <a:gd name="T9" fmla="*/ 726 h 1361"/>
              <a:gd name="T10" fmla="*/ 0 w 953"/>
              <a:gd name="T11" fmla="*/ 1361 h 1361"/>
              <a:gd name="T12" fmla="*/ 409 w 953"/>
              <a:gd name="T13" fmla="*/ 771 h 1361"/>
              <a:gd name="T14" fmla="*/ 681 w 953"/>
              <a:gd name="T15" fmla="*/ 771 h 1361"/>
              <a:gd name="T16" fmla="*/ 953 w 953"/>
              <a:gd name="T17" fmla="*/ 589 h 1361"/>
              <a:gd name="T18" fmla="*/ 908 w 953"/>
              <a:gd name="T19" fmla="*/ 317 h 1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53" h="1361">
                <a:moveTo>
                  <a:pt x="908" y="317"/>
                </a:moveTo>
                <a:lnTo>
                  <a:pt x="454" y="0"/>
                </a:lnTo>
                <a:lnTo>
                  <a:pt x="136" y="136"/>
                </a:lnTo>
                <a:lnTo>
                  <a:pt x="0" y="499"/>
                </a:lnTo>
                <a:lnTo>
                  <a:pt x="318" y="726"/>
                </a:lnTo>
                <a:lnTo>
                  <a:pt x="0" y="1361"/>
                </a:lnTo>
                <a:lnTo>
                  <a:pt x="409" y="771"/>
                </a:lnTo>
                <a:lnTo>
                  <a:pt x="681" y="771"/>
                </a:lnTo>
                <a:lnTo>
                  <a:pt x="953" y="589"/>
                </a:lnTo>
                <a:lnTo>
                  <a:pt x="908" y="317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80808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23599" name="Freeform 47">
            <a:extLst>
              <a:ext uri="{FF2B5EF4-FFF2-40B4-BE49-F238E27FC236}">
                <a16:creationId xmlns:a16="http://schemas.microsoft.com/office/drawing/2014/main" id="{E09522EF-A891-47E4-A9E6-0258F01A2DD6}"/>
              </a:ext>
            </a:extLst>
          </p:cNvPr>
          <p:cNvSpPr>
            <a:spLocks/>
          </p:cNvSpPr>
          <p:nvPr/>
        </p:nvSpPr>
        <p:spPr bwMode="auto">
          <a:xfrm>
            <a:off x="6176963" y="3068638"/>
            <a:ext cx="2879725" cy="2016125"/>
          </a:xfrm>
          <a:custGeom>
            <a:avLst/>
            <a:gdLst>
              <a:gd name="T0" fmla="*/ 1814 w 1814"/>
              <a:gd name="T1" fmla="*/ 318 h 1270"/>
              <a:gd name="T2" fmla="*/ 1089 w 1814"/>
              <a:gd name="T3" fmla="*/ 0 h 1270"/>
              <a:gd name="T4" fmla="*/ 363 w 1814"/>
              <a:gd name="T5" fmla="*/ 91 h 1270"/>
              <a:gd name="T6" fmla="*/ 0 w 1814"/>
              <a:gd name="T7" fmla="*/ 545 h 1270"/>
              <a:gd name="T8" fmla="*/ 272 w 1814"/>
              <a:gd name="T9" fmla="*/ 1089 h 1270"/>
              <a:gd name="T10" fmla="*/ 771 w 1814"/>
              <a:gd name="T11" fmla="*/ 1043 h 1270"/>
              <a:gd name="T12" fmla="*/ 817 w 1814"/>
              <a:gd name="T13" fmla="*/ 1270 h 1270"/>
              <a:gd name="T14" fmla="*/ 862 w 1814"/>
              <a:gd name="T15" fmla="*/ 1043 h 1270"/>
              <a:gd name="T16" fmla="*/ 1361 w 1814"/>
              <a:gd name="T17" fmla="*/ 1043 h 1270"/>
              <a:gd name="T18" fmla="*/ 1678 w 1814"/>
              <a:gd name="T19" fmla="*/ 817 h 1270"/>
              <a:gd name="T20" fmla="*/ 1814 w 1814"/>
              <a:gd name="T21" fmla="*/ 318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14" h="1270">
                <a:moveTo>
                  <a:pt x="1814" y="318"/>
                </a:moveTo>
                <a:lnTo>
                  <a:pt x="1089" y="0"/>
                </a:lnTo>
                <a:lnTo>
                  <a:pt x="363" y="91"/>
                </a:lnTo>
                <a:lnTo>
                  <a:pt x="0" y="545"/>
                </a:lnTo>
                <a:lnTo>
                  <a:pt x="272" y="1089"/>
                </a:lnTo>
                <a:lnTo>
                  <a:pt x="771" y="1043"/>
                </a:lnTo>
                <a:lnTo>
                  <a:pt x="817" y="1270"/>
                </a:lnTo>
                <a:lnTo>
                  <a:pt x="862" y="1043"/>
                </a:lnTo>
                <a:lnTo>
                  <a:pt x="1361" y="1043"/>
                </a:lnTo>
                <a:lnTo>
                  <a:pt x="1678" y="817"/>
                </a:lnTo>
                <a:lnTo>
                  <a:pt x="1814" y="318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80808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23600" name="Freeform 48">
            <a:extLst>
              <a:ext uri="{FF2B5EF4-FFF2-40B4-BE49-F238E27FC236}">
                <a16:creationId xmlns:a16="http://schemas.microsoft.com/office/drawing/2014/main" id="{80B3DBC2-4668-400C-9754-9D70CC2A7FDB}"/>
              </a:ext>
            </a:extLst>
          </p:cNvPr>
          <p:cNvSpPr>
            <a:spLocks/>
          </p:cNvSpPr>
          <p:nvPr/>
        </p:nvSpPr>
        <p:spPr bwMode="auto">
          <a:xfrm>
            <a:off x="3800475" y="1989138"/>
            <a:ext cx="1584325" cy="1079500"/>
          </a:xfrm>
          <a:custGeom>
            <a:avLst/>
            <a:gdLst>
              <a:gd name="T0" fmla="*/ 408 w 998"/>
              <a:gd name="T1" fmla="*/ 181 h 680"/>
              <a:gd name="T2" fmla="*/ 0 w 998"/>
              <a:gd name="T3" fmla="*/ 317 h 680"/>
              <a:gd name="T4" fmla="*/ 454 w 998"/>
              <a:gd name="T5" fmla="*/ 680 h 680"/>
              <a:gd name="T6" fmla="*/ 998 w 998"/>
              <a:gd name="T7" fmla="*/ 589 h 680"/>
              <a:gd name="T8" fmla="*/ 907 w 998"/>
              <a:gd name="T9" fmla="*/ 272 h 680"/>
              <a:gd name="T10" fmla="*/ 681 w 998"/>
              <a:gd name="T11" fmla="*/ 227 h 680"/>
              <a:gd name="T12" fmla="*/ 726 w 998"/>
              <a:gd name="T13" fmla="*/ 0 h 680"/>
              <a:gd name="T14" fmla="*/ 590 w 998"/>
              <a:gd name="T15" fmla="*/ 181 h 680"/>
              <a:gd name="T16" fmla="*/ 408 w 998"/>
              <a:gd name="T17" fmla="*/ 181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98" h="680">
                <a:moveTo>
                  <a:pt x="408" y="181"/>
                </a:moveTo>
                <a:lnTo>
                  <a:pt x="0" y="317"/>
                </a:lnTo>
                <a:lnTo>
                  <a:pt x="454" y="680"/>
                </a:lnTo>
                <a:lnTo>
                  <a:pt x="998" y="589"/>
                </a:lnTo>
                <a:lnTo>
                  <a:pt x="907" y="272"/>
                </a:lnTo>
                <a:lnTo>
                  <a:pt x="681" y="227"/>
                </a:lnTo>
                <a:lnTo>
                  <a:pt x="726" y="0"/>
                </a:lnTo>
                <a:lnTo>
                  <a:pt x="590" y="181"/>
                </a:lnTo>
                <a:lnTo>
                  <a:pt x="408" y="181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80808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23601" name="Freeform 49">
            <a:extLst>
              <a:ext uri="{FF2B5EF4-FFF2-40B4-BE49-F238E27FC236}">
                <a16:creationId xmlns:a16="http://schemas.microsoft.com/office/drawing/2014/main" id="{B237DD4C-0677-4241-BF2A-5BC52CD002FE}"/>
              </a:ext>
            </a:extLst>
          </p:cNvPr>
          <p:cNvSpPr>
            <a:spLocks/>
          </p:cNvSpPr>
          <p:nvPr/>
        </p:nvSpPr>
        <p:spPr bwMode="auto">
          <a:xfrm>
            <a:off x="488950" y="4652963"/>
            <a:ext cx="3168650" cy="2016125"/>
          </a:xfrm>
          <a:custGeom>
            <a:avLst/>
            <a:gdLst>
              <a:gd name="T0" fmla="*/ 0 w 1996"/>
              <a:gd name="T1" fmla="*/ 272 h 1270"/>
              <a:gd name="T2" fmla="*/ 589 w 1996"/>
              <a:gd name="T3" fmla="*/ 0 h 1270"/>
              <a:gd name="T4" fmla="*/ 1270 w 1996"/>
              <a:gd name="T5" fmla="*/ 45 h 1270"/>
              <a:gd name="T6" fmla="*/ 1814 w 1996"/>
              <a:gd name="T7" fmla="*/ 227 h 1270"/>
              <a:gd name="T8" fmla="*/ 1996 w 1996"/>
              <a:gd name="T9" fmla="*/ 681 h 1270"/>
              <a:gd name="T10" fmla="*/ 1723 w 1996"/>
              <a:gd name="T11" fmla="*/ 953 h 1270"/>
              <a:gd name="T12" fmla="*/ 1406 w 1996"/>
              <a:gd name="T13" fmla="*/ 1089 h 1270"/>
              <a:gd name="T14" fmla="*/ 862 w 1996"/>
              <a:gd name="T15" fmla="*/ 953 h 1270"/>
              <a:gd name="T16" fmla="*/ 317 w 1996"/>
              <a:gd name="T17" fmla="*/ 1270 h 1270"/>
              <a:gd name="T18" fmla="*/ 725 w 1996"/>
              <a:gd name="T19" fmla="*/ 907 h 1270"/>
              <a:gd name="T20" fmla="*/ 272 w 1996"/>
              <a:gd name="T21" fmla="*/ 817 h 1270"/>
              <a:gd name="T22" fmla="*/ 45 w 1996"/>
              <a:gd name="T23" fmla="*/ 590 h 1270"/>
              <a:gd name="T24" fmla="*/ 0 w 1996"/>
              <a:gd name="T25" fmla="*/ 272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96" h="1270">
                <a:moveTo>
                  <a:pt x="0" y="272"/>
                </a:moveTo>
                <a:lnTo>
                  <a:pt x="589" y="0"/>
                </a:lnTo>
                <a:lnTo>
                  <a:pt x="1270" y="45"/>
                </a:lnTo>
                <a:lnTo>
                  <a:pt x="1814" y="227"/>
                </a:lnTo>
                <a:lnTo>
                  <a:pt x="1996" y="681"/>
                </a:lnTo>
                <a:lnTo>
                  <a:pt x="1723" y="953"/>
                </a:lnTo>
                <a:lnTo>
                  <a:pt x="1406" y="1089"/>
                </a:lnTo>
                <a:lnTo>
                  <a:pt x="862" y="953"/>
                </a:lnTo>
                <a:lnTo>
                  <a:pt x="317" y="1270"/>
                </a:lnTo>
                <a:lnTo>
                  <a:pt x="725" y="907"/>
                </a:lnTo>
                <a:lnTo>
                  <a:pt x="272" y="817"/>
                </a:lnTo>
                <a:lnTo>
                  <a:pt x="45" y="590"/>
                </a:lnTo>
                <a:lnTo>
                  <a:pt x="0" y="272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80808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23602" name="Freeform 50">
            <a:extLst>
              <a:ext uri="{FF2B5EF4-FFF2-40B4-BE49-F238E27FC236}">
                <a16:creationId xmlns:a16="http://schemas.microsoft.com/office/drawing/2014/main" id="{F94E8E11-6B79-4EDA-AC56-07DF7129F9EA}"/>
              </a:ext>
            </a:extLst>
          </p:cNvPr>
          <p:cNvSpPr>
            <a:spLocks/>
          </p:cNvSpPr>
          <p:nvPr/>
        </p:nvSpPr>
        <p:spPr bwMode="auto">
          <a:xfrm>
            <a:off x="4160838" y="3933825"/>
            <a:ext cx="2233612" cy="1871663"/>
          </a:xfrm>
          <a:custGeom>
            <a:avLst/>
            <a:gdLst>
              <a:gd name="T0" fmla="*/ 0 w 1407"/>
              <a:gd name="T1" fmla="*/ 499 h 1179"/>
              <a:gd name="T2" fmla="*/ 273 w 1407"/>
              <a:gd name="T3" fmla="*/ 91 h 1179"/>
              <a:gd name="T4" fmla="*/ 817 w 1407"/>
              <a:gd name="T5" fmla="*/ 0 h 1179"/>
              <a:gd name="T6" fmla="*/ 1316 w 1407"/>
              <a:gd name="T7" fmla="*/ 227 h 1179"/>
              <a:gd name="T8" fmla="*/ 1407 w 1407"/>
              <a:gd name="T9" fmla="*/ 680 h 1179"/>
              <a:gd name="T10" fmla="*/ 1180 w 1407"/>
              <a:gd name="T11" fmla="*/ 907 h 1179"/>
              <a:gd name="T12" fmla="*/ 817 w 1407"/>
              <a:gd name="T13" fmla="*/ 907 h 1179"/>
              <a:gd name="T14" fmla="*/ 772 w 1407"/>
              <a:gd name="T15" fmla="*/ 1179 h 1179"/>
              <a:gd name="T16" fmla="*/ 681 w 1407"/>
              <a:gd name="T17" fmla="*/ 907 h 1179"/>
              <a:gd name="T18" fmla="*/ 273 w 1407"/>
              <a:gd name="T19" fmla="*/ 862 h 1179"/>
              <a:gd name="T20" fmla="*/ 0 w 1407"/>
              <a:gd name="T21" fmla="*/ 499 h 1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07" h="1179">
                <a:moveTo>
                  <a:pt x="0" y="499"/>
                </a:moveTo>
                <a:lnTo>
                  <a:pt x="273" y="91"/>
                </a:lnTo>
                <a:lnTo>
                  <a:pt x="817" y="0"/>
                </a:lnTo>
                <a:lnTo>
                  <a:pt x="1316" y="227"/>
                </a:lnTo>
                <a:lnTo>
                  <a:pt x="1407" y="680"/>
                </a:lnTo>
                <a:lnTo>
                  <a:pt x="1180" y="907"/>
                </a:lnTo>
                <a:lnTo>
                  <a:pt x="817" y="907"/>
                </a:lnTo>
                <a:lnTo>
                  <a:pt x="772" y="1179"/>
                </a:lnTo>
                <a:lnTo>
                  <a:pt x="681" y="907"/>
                </a:lnTo>
                <a:lnTo>
                  <a:pt x="273" y="862"/>
                </a:lnTo>
                <a:lnTo>
                  <a:pt x="0" y="499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80808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23603" name="Freeform 51">
            <a:extLst>
              <a:ext uri="{FF2B5EF4-FFF2-40B4-BE49-F238E27FC236}">
                <a16:creationId xmlns:a16="http://schemas.microsoft.com/office/drawing/2014/main" id="{2571AA6A-EE35-4D98-A9A1-51C26708E965}"/>
              </a:ext>
            </a:extLst>
          </p:cNvPr>
          <p:cNvSpPr>
            <a:spLocks/>
          </p:cNvSpPr>
          <p:nvPr/>
        </p:nvSpPr>
        <p:spPr bwMode="auto">
          <a:xfrm>
            <a:off x="8266113" y="5013325"/>
            <a:ext cx="1295400" cy="1152525"/>
          </a:xfrm>
          <a:custGeom>
            <a:avLst/>
            <a:gdLst>
              <a:gd name="T0" fmla="*/ 453 w 816"/>
              <a:gd name="T1" fmla="*/ 0 h 726"/>
              <a:gd name="T2" fmla="*/ 0 w 816"/>
              <a:gd name="T3" fmla="*/ 45 h 726"/>
              <a:gd name="T4" fmla="*/ 0 w 816"/>
              <a:gd name="T5" fmla="*/ 499 h 726"/>
              <a:gd name="T6" fmla="*/ 453 w 816"/>
              <a:gd name="T7" fmla="*/ 726 h 726"/>
              <a:gd name="T8" fmla="*/ 816 w 816"/>
              <a:gd name="T9" fmla="*/ 499 h 726"/>
              <a:gd name="T10" fmla="*/ 680 w 816"/>
              <a:gd name="T11" fmla="*/ 272 h 726"/>
              <a:gd name="T12" fmla="*/ 771 w 816"/>
              <a:gd name="T13" fmla="*/ 0 h 726"/>
              <a:gd name="T14" fmla="*/ 635 w 816"/>
              <a:gd name="T15" fmla="*/ 181 h 726"/>
              <a:gd name="T16" fmla="*/ 453 w 816"/>
              <a:gd name="T17" fmla="*/ 0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16" h="726">
                <a:moveTo>
                  <a:pt x="453" y="0"/>
                </a:moveTo>
                <a:lnTo>
                  <a:pt x="0" y="45"/>
                </a:lnTo>
                <a:lnTo>
                  <a:pt x="0" y="499"/>
                </a:lnTo>
                <a:lnTo>
                  <a:pt x="453" y="726"/>
                </a:lnTo>
                <a:lnTo>
                  <a:pt x="816" y="499"/>
                </a:lnTo>
                <a:lnTo>
                  <a:pt x="680" y="272"/>
                </a:lnTo>
                <a:lnTo>
                  <a:pt x="771" y="0"/>
                </a:lnTo>
                <a:lnTo>
                  <a:pt x="635" y="181"/>
                </a:lnTo>
                <a:lnTo>
                  <a:pt x="453" y="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80808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23604" name="Freeform 52">
            <a:extLst>
              <a:ext uri="{FF2B5EF4-FFF2-40B4-BE49-F238E27FC236}">
                <a16:creationId xmlns:a16="http://schemas.microsoft.com/office/drawing/2014/main" id="{79F7C9C3-2830-488D-82D8-E1D2F6EB097D}"/>
              </a:ext>
            </a:extLst>
          </p:cNvPr>
          <p:cNvSpPr>
            <a:spLocks/>
          </p:cNvSpPr>
          <p:nvPr/>
        </p:nvSpPr>
        <p:spPr bwMode="auto">
          <a:xfrm>
            <a:off x="4953000" y="5589588"/>
            <a:ext cx="3095625" cy="1223962"/>
          </a:xfrm>
          <a:custGeom>
            <a:avLst/>
            <a:gdLst>
              <a:gd name="T0" fmla="*/ 1588 w 1950"/>
              <a:gd name="T1" fmla="*/ 45 h 771"/>
              <a:gd name="T2" fmla="*/ 680 w 1950"/>
              <a:gd name="T3" fmla="*/ 0 h 771"/>
              <a:gd name="T4" fmla="*/ 0 w 1950"/>
              <a:gd name="T5" fmla="*/ 363 h 771"/>
              <a:gd name="T6" fmla="*/ 45 w 1950"/>
              <a:gd name="T7" fmla="*/ 680 h 771"/>
              <a:gd name="T8" fmla="*/ 907 w 1950"/>
              <a:gd name="T9" fmla="*/ 771 h 771"/>
              <a:gd name="T10" fmla="*/ 1452 w 1950"/>
              <a:gd name="T11" fmla="*/ 635 h 771"/>
              <a:gd name="T12" fmla="*/ 1588 w 1950"/>
              <a:gd name="T13" fmla="*/ 363 h 771"/>
              <a:gd name="T14" fmla="*/ 1950 w 1950"/>
              <a:gd name="T15" fmla="*/ 317 h 771"/>
              <a:gd name="T16" fmla="*/ 1588 w 1950"/>
              <a:gd name="T17" fmla="*/ 272 h 771"/>
              <a:gd name="T18" fmla="*/ 1588 w 1950"/>
              <a:gd name="T19" fmla="*/ 45 h 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50" h="771">
                <a:moveTo>
                  <a:pt x="1588" y="45"/>
                </a:moveTo>
                <a:lnTo>
                  <a:pt x="680" y="0"/>
                </a:lnTo>
                <a:lnTo>
                  <a:pt x="0" y="363"/>
                </a:lnTo>
                <a:lnTo>
                  <a:pt x="45" y="680"/>
                </a:lnTo>
                <a:lnTo>
                  <a:pt x="907" y="771"/>
                </a:lnTo>
                <a:lnTo>
                  <a:pt x="1452" y="635"/>
                </a:lnTo>
                <a:lnTo>
                  <a:pt x="1588" y="363"/>
                </a:lnTo>
                <a:lnTo>
                  <a:pt x="1950" y="317"/>
                </a:lnTo>
                <a:lnTo>
                  <a:pt x="1588" y="272"/>
                </a:lnTo>
                <a:lnTo>
                  <a:pt x="1588" y="45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80808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23605" name="Freeform 53">
            <a:extLst>
              <a:ext uri="{FF2B5EF4-FFF2-40B4-BE49-F238E27FC236}">
                <a16:creationId xmlns:a16="http://schemas.microsoft.com/office/drawing/2014/main" id="{A317F3F5-7289-4D85-8EA6-1BF7C93725BD}"/>
              </a:ext>
            </a:extLst>
          </p:cNvPr>
          <p:cNvSpPr>
            <a:spLocks/>
          </p:cNvSpPr>
          <p:nvPr/>
        </p:nvSpPr>
        <p:spPr bwMode="auto">
          <a:xfrm>
            <a:off x="3657600" y="5373688"/>
            <a:ext cx="1295400" cy="1223962"/>
          </a:xfrm>
          <a:custGeom>
            <a:avLst/>
            <a:gdLst>
              <a:gd name="T0" fmla="*/ 0 w 816"/>
              <a:gd name="T1" fmla="*/ 181 h 771"/>
              <a:gd name="T2" fmla="*/ 272 w 816"/>
              <a:gd name="T3" fmla="*/ 0 h 771"/>
              <a:gd name="T4" fmla="*/ 680 w 816"/>
              <a:gd name="T5" fmla="*/ 136 h 771"/>
              <a:gd name="T6" fmla="*/ 816 w 816"/>
              <a:gd name="T7" fmla="*/ 408 h 771"/>
              <a:gd name="T8" fmla="*/ 498 w 816"/>
              <a:gd name="T9" fmla="*/ 635 h 771"/>
              <a:gd name="T10" fmla="*/ 317 w 816"/>
              <a:gd name="T11" fmla="*/ 589 h 771"/>
              <a:gd name="T12" fmla="*/ 272 w 816"/>
              <a:gd name="T13" fmla="*/ 771 h 771"/>
              <a:gd name="T14" fmla="*/ 226 w 816"/>
              <a:gd name="T15" fmla="*/ 589 h 771"/>
              <a:gd name="T16" fmla="*/ 90 w 816"/>
              <a:gd name="T17" fmla="*/ 544 h 771"/>
              <a:gd name="T18" fmla="*/ 0 w 816"/>
              <a:gd name="T19" fmla="*/ 181 h 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16" h="771">
                <a:moveTo>
                  <a:pt x="0" y="181"/>
                </a:moveTo>
                <a:lnTo>
                  <a:pt x="272" y="0"/>
                </a:lnTo>
                <a:lnTo>
                  <a:pt x="680" y="136"/>
                </a:lnTo>
                <a:lnTo>
                  <a:pt x="816" y="408"/>
                </a:lnTo>
                <a:lnTo>
                  <a:pt x="498" y="635"/>
                </a:lnTo>
                <a:lnTo>
                  <a:pt x="317" y="589"/>
                </a:lnTo>
                <a:lnTo>
                  <a:pt x="272" y="771"/>
                </a:lnTo>
                <a:lnTo>
                  <a:pt x="226" y="589"/>
                </a:lnTo>
                <a:lnTo>
                  <a:pt x="90" y="544"/>
                </a:lnTo>
                <a:lnTo>
                  <a:pt x="0" y="181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80808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23606" name="Freeform 54">
            <a:extLst>
              <a:ext uri="{FF2B5EF4-FFF2-40B4-BE49-F238E27FC236}">
                <a16:creationId xmlns:a16="http://schemas.microsoft.com/office/drawing/2014/main" id="{25474E0F-C86C-45AC-B2C5-BA68DC6DE581}"/>
              </a:ext>
            </a:extLst>
          </p:cNvPr>
          <p:cNvSpPr>
            <a:spLocks/>
          </p:cNvSpPr>
          <p:nvPr/>
        </p:nvSpPr>
        <p:spPr bwMode="auto">
          <a:xfrm>
            <a:off x="1784350" y="1989138"/>
            <a:ext cx="1152525" cy="1008062"/>
          </a:xfrm>
          <a:custGeom>
            <a:avLst/>
            <a:gdLst>
              <a:gd name="T0" fmla="*/ 272 w 726"/>
              <a:gd name="T1" fmla="*/ 45 h 635"/>
              <a:gd name="T2" fmla="*/ 0 w 726"/>
              <a:gd name="T3" fmla="*/ 227 h 635"/>
              <a:gd name="T4" fmla="*/ 0 w 726"/>
              <a:gd name="T5" fmla="*/ 499 h 635"/>
              <a:gd name="T6" fmla="*/ 272 w 726"/>
              <a:gd name="T7" fmla="*/ 635 h 635"/>
              <a:gd name="T8" fmla="*/ 635 w 726"/>
              <a:gd name="T9" fmla="*/ 544 h 635"/>
              <a:gd name="T10" fmla="*/ 726 w 726"/>
              <a:gd name="T11" fmla="*/ 363 h 635"/>
              <a:gd name="T12" fmla="*/ 590 w 726"/>
              <a:gd name="T13" fmla="*/ 181 h 635"/>
              <a:gd name="T14" fmla="*/ 499 w 726"/>
              <a:gd name="T15" fmla="*/ 136 h 635"/>
              <a:gd name="T16" fmla="*/ 590 w 726"/>
              <a:gd name="T17" fmla="*/ 0 h 635"/>
              <a:gd name="T18" fmla="*/ 408 w 726"/>
              <a:gd name="T19" fmla="*/ 136 h 635"/>
              <a:gd name="T20" fmla="*/ 272 w 726"/>
              <a:gd name="T21" fmla="*/ 45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26" h="635">
                <a:moveTo>
                  <a:pt x="272" y="45"/>
                </a:moveTo>
                <a:lnTo>
                  <a:pt x="0" y="227"/>
                </a:lnTo>
                <a:lnTo>
                  <a:pt x="0" y="499"/>
                </a:lnTo>
                <a:lnTo>
                  <a:pt x="272" y="635"/>
                </a:lnTo>
                <a:lnTo>
                  <a:pt x="635" y="544"/>
                </a:lnTo>
                <a:lnTo>
                  <a:pt x="726" y="363"/>
                </a:lnTo>
                <a:lnTo>
                  <a:pt x="590" y="181"/>
                </a:lnTo>
                <a:lnTo>
                  <a:pt x="499" y="136"/>
                </a:lnTo>
                <a:lnTo>
                  <a:pt x="590" y="0"/>
                </a:lnTo>
                <a:lnTo>
                  <a:pt x="408" y="136"/>
                </a:lnTo>
                <a:lnTo>
                  <a:pt x="272" y="45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80808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23607" name="Text Box 55">
            <a:extLst>
              <a:ext uri="{FF2B5EF4-FFF2-40B4-BE49-F238E27FC236}">
                <a16:creationId xmlns:a16="http://schemas.microsoft.com/office/drawing/2014/main" id="{48D21B14-6637-417C-A6BB-3C9197E278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850" y="765175"/>
            <a:ext cx="2447925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4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3608" name="Text Box 56">
            <a:extLst>
              <a:ext uri="{FF2B5EF4-FFF2-40B4-BE49-F238E27FC236}">
                <a16:creationId xmlns:a16="http://schemas.microsoft.com/office/drawing/2014/main" id="{D507F139-71DB-497D-94DF-B13B315876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313" y="5013325"/>
            <a:ext cx="2447925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4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3609" name="Text Box 57">
            <a:extLst>
              <a:ext uri="{FF2B5EF4-FFF2-40B4-BE49-F238E27FC236}">
                <a16:creationId xmlns:a16="http://schemas.microsoft.com/office/drawing/2014/main" id="{AEBDDD2A-9BF7-42F6-9A49-82D6F33910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8763" y="3500438"/>
            <a:ext cx="2232025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4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3610" name="Text Box 58">
            <a:extLst>
              <a:ext uri="{FF2B5EF4-FFF2-40B4-BE49-F238E27FC236}">
                <a16:creationId xmlns:a16="http://schemas.microsoft.com/office/drawing/2014/main" id="{0051FF33-5865-4828-8816-F2112E8469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6963" y="549275"/>
            <a:ext cx="2016125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3611" name="Text Box 59">
            <a:extLst>
              <a:ext uri="{FF2B5EF4-FFF2-40B4-BE49-F238E27FC236}">
                <a16:creationId xmlns:a16="http://schemas.microsoft.com/office/drawing/2014/main" id="{6CBB5740-5213-420A-9A9B-AFFAA8C0B0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6513" y="3213100"/>
            <a:ext cx="1871662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3612" name="Text Box 60">
            <a:extLst>
              <a:ext uri="{FF2B5EF4-FFF2-40B4-BE49-F238E27FC236}">
                <a16:creationId xmlns:a16="http://schemas.microsoft.com/office/drawing/2014/main" id="{83B55884-6D9C-482B-A524-7E1802AF5B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76738" y="4221163"/>
            <a:ext cx="1871662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3613" name="Text Box 61">
            <a:extLst>
              <a:ext uri="{FF2B5EF4-FFF2-40B4-BE49-F238E27FC236}">
                <a16:creationId xmlns:a16="http://schemas.microsoft.com/office/drawing/2014/main" id="{A50D57A7-93BC-431F-B159-365D8C3F66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3284538"/>
            <a:ext cx="1871663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3614" name="Text Box 62">
            <a:extLst>
              <a:ext uri="{FF2B5EF4-FFF2-40B4-BE49-F238E27FC236}">
                <a16:creationId xmlns:a16="http://schemas.microsoft.com/office/drawing/2014/main" id="{79E7CC95-582A-476A-99B4-3188F347A1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5805488"/>
            <a:ext cx="2233612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3615" name="Text Box 63">
            <a:extLst>
              <a:ext uri="{FF2B5EF4-FFF2-40B4-BE49-F238E27FC236}">
                <a16:creationId xmlns:a16="http://schemas.microsoft.com/office/drawing/2014/main" id="{EB1B6D66-58EB-4A9B-81A3-4054801FD0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48625" y="1628775"/>
            <a:ext cx="1441450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3616" name="Text Box 64">
            <a:extLst>
              <a:ext uri="{FF2B5EF4-FFF2-40B4-BE49-F238E27FC236}">
                <a16:creationId xmlns:a16="http://schemas.microsoft.com/office/drawing/2014/main" id="{3BE42D12-A6D0-4BFE-A9C3-2DB630BA71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0475" y="835025"/>
            <a:ext cx="1441450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台詞が入るスペース。台詞が入るスペース。台詞が入るスペース。台詞が入るスペース。</a:t>
            </a:r>
          </a:p>
        </p:txBody>
      </p:sp>
      <p:sp>
        <p:nvSpPr>
          <p:cNvPr id="23617" name="Text Box 65">
            <a:extLst>
              <a:ext uri="{FF2B5EF4-FFF2-40B4-BE49-F238E27FC236}">
                <a16:creationId xmlns:a16="http://schemas.microsoft.com/office/drawing/2014/main" id="{9AB406BE-C0DA-4A06-826C-3EDE389373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9625" y="2060575"/>
            <a:ext cx="1223963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台詞が入るスペース。台詞が入るスペース。</a:t>
            </a:r>
          </a:p>
        </p:txBody>
      </p:sp>
      <p:sp>
        <p:nvSpPr>
          <p:cNvPr id="23619" name="Text Box 67">
            <a:extLst>
              <a:ext uri="{FF2B5EF4-FFF2-40B4-BE49-F238E27FC236}">
                <a16:creationId xmlns:a16="http://schemas.microsoft.com/office/drawing/2014/main" id="{786A4494-06D5-4944-8102-8E9F18E3C3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6113" y="5229225"/>
            <a:ext cx="1150937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 algn="ctr">
              <a:spcBef>
                <a:spcPct val="50000"/>
              </a:spcBef>
            </a:pPr>
            <a:r>
              <a:rPr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え</a:t>
            </a: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!?</a:t>
            </a:r>
          </a:p>
        </p:txBody>
      </p:sp>
      <p:sp>
        <p:nvSpPr>
          <p:cNvPr id="23620" name="Text Box 68">
            <a:extLst>
              <a:ext uri="{FF2B5EF4-FFF2-40B4-BE49-F238E27FC236}">
                <a16:creationId xmlns:a16="http://schemas.microsoft.com/office/drawing/2014/main" id="{5D970A89-DC7E-4C55-94B9-6C6A41337F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9038" y="5516563"/>
            <a:ext cx="1150937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 algn="ctr">
              <a:spcBef>
                <a:spcPct val="50000"/>
              </a:spcBef>
            </a:pPr>
            <a:r>
              <a:rPr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え</a:t>
            </a: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!?</a:t>
            </a:r>
          </a:p>
        </p:txBody>
      </p:sp>
      <p:sp>
        <p:nvSpPr>
          <p:cNvPr id="23621" name="Text Box 69">
            <a:extLst>
              <a:ext uri="{FF2B5EF4-FFF2-40B4-BE49-F238E27FC236}">
                <a16:creationId xmlns:a16="http://schemas.microsoft.com/office/drawing/2014/main" id="{DF19C0FF-D778-4C03-8790-CD702622E8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9400" y="2349500"/>
            <a:ext cx="1150938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 algn="ctr">
              <a:spcBef>
                <a:spcPct val="50000"/>
              </a:spcBef>
            </a:pPr>
            <a:r>
              <a:rPr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え</a:t>
            </a: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!?</a:t>
            </a:r>
          </a:p>
        </p:txBody>
      </p:sp>
      <p:sp>
        <p:nvSpPr>
          <p:cNvPr id="23622" name="Text Box 70">
            <a:extLst>
              <a:ext uri="{FF2B5EF4-FFF2-40B4-BE49-F238E27FC236}">
                <a16:creationId xmlns:a16="http://schemas.microsoft.com/office/drawing/2014/main" id="{67F190B0-D10C-42C3-8BB0-741A56C005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4350" y="2205038"/>
            <a:ext cx="1150938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 algn="ctr">
              <a:spcBef>
                <a:spcPct val="50000"/>
              </a:spcBef>
            </a:pPr>
            <a:r>
              <a:rPr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え</a:t>
            </a: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!?</a:t>
            </a:r>
          </a:p>
        </p:txBody>
      </p:sp>
      <p:sp>
        <p:nvSpPr>
          <p:cNvPr id="23623" name="Text Box 71">
            <a:extLst>
              <a:ext uri="{FF2B5EF4-FFF2-40B4-BE49-F238E27FC236}">
                <a16:creationId xmlns:a16="http://schemas.microsoft.com/office/drawing/2014/main" id="{AE2848B8-2BEA-4EE6-BD03-1D430051F9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" y="2274888"/>
            <a:ext cx="1150938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 algn="ctr">
              <a:spcBef>
                <a:spcPct val="50000"/>
              </a:spcBef>
            </a:pPr>
            <a:r>
              <a:rPr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え</a:t>
            </a: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!?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763" name="Group 187">
            <a:extLst>
              <a:ext uri="{FF2B5EF4-FFF2-40B4-BE49-F238E27FC236}">
                <a16:creationId xmlns:a16="http://schemas.microsoft.com/office/drawing/2014/main" id="{3346B94C-5162-4F9B-91AC-DA9966A26B9F}"/>
              </a:ext>
            </a:extLst>
          </p:cNvPr>
          <p:cNvGrpSpPr>
            <a:grpSpLocks/>
          </p:cNvGrpSpPr>
          <p:nvPr/>
        </p:nvGrpSpPr>
        <p:grpSpPr bwMode="auto">
          <a:xfrm>
            <a:off x="5148263" y="404813"/>
            <a:ext cx="1930400" cy="1524000"/>
            <a:chOff x="217" y="164"/>
            <a:chExt cx="1405" cy="1109"/>
          </a:xfrm>
        </p:grpSpPr>
        <p:grpSp>
          <p:nvGrpSpPr>
            <p:cNvPr id="24764" name="Group 188">
              <a:extLst>
                <a:ext uri="{FF2B5EF4-FFF2-40B4-BE49-F238E27FC236}">
                  <a16:creationId xmlns:a16="http://schemas.microsoft.com/office/drawing/2014/main" id="{2BD68798-F647-4E1B-9DB5-57450BD72D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7" y="164"/>
              <a:ext cx="1405" cy="952"/>
              <a:chOff x="535" y="572"/>
              <a:chExt cx="1405" cy="952"/>
            </a:xfrm>
          </p:grpSpPr>
          <p:sp>
            <p:nvSpPr>
              <p:cNvPr id="24765" name="Oval 189">
                <a:extLst>
                  <a:ext uri="{FF2B5EF4-FFF2-40B4-BE49-F238E27FC236}">
                    <a16:creationId xmlns:a16="http://schemas.microsoft.com/office/drawing/2014/main" id="{41CA49FB-151B-4C28-A04B-970BE942FB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799"/>
                <a:ext cx="498" cy="498"/>
              </a:xfrm>
              <a:prstGeom prst="ellipse">
                <a:avLst/>
              </a:prstGeom>
              <a:solidFill>
                <a:srgbClr val="808080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>
                <a:outerShdw dist="53882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66" name="Oval 190">
                <a:extLst>
                  <a:ext uri="{FF2B5EF4-FFF2-40B4-BE49-F238E27FC236}">
                    <a16:creationId xmlns:a16="http://schemas.microsoft.com/office/drawing/2014/main" id="{CB3EA0B3-C95C-4D60-97DC-BE155E3A73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663"/>
                <a:ext cx="498" cy="498"/>
              </a:xfrm>
              <a:prstGeom prst="ellipse">
                <a:avLst/>
              </a:prstGeom>
              <a:solidFill>
                <a:srgbClr val="808080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>
                <a:outerShdw dist="53882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67" name="Oval 191">
                <a:extLst>
                  <a:ext uri="{FF2B5EF4-FFF2-40B4-BE49-F238E27FC236}">
                    <a16:creationId xmlns:a16="http://schemas.microsoft.com/office/drawing/2014/main" id="{A5AEA603-77EC-42B2-855E-8842759539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981"/>
                <a:ext cx="498" cy="498"/>
              </a:xfrm>
              <a:prstGeom prst="ellipse">
                <a:avLst/>
              </a:prstGeom>
              <a:solidFill>
                <a:srgbClr val="808080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>
                <a:outerShdw dist="53882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68" name="Oval 192">
                <a:extLst>
                  <a:ext uri="{FF2B5EF4-FFF2-40B4-BE49-F238E27FC236}">
                    <a16:creationId xmlns:a16="http://schemas.microsoft.com/office/drawing/2014/main" id="{205D1D2D-9DCE-4081-92CE-D583A83CF8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663"/>
                <a:ext cx="498" cy="498"/>
              </a:xfrm>
              <a:prstGeom prst="ellipse">
                <a:avLst/>
              </a:prstGeom>
              <a:solidFill>
                <a:srgbClr val="808080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>
                <a:outerShdw dist="53882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69" name="Oval 193">
                <a:extLst>
                  <a:ext uri="{FF2B5EF4-FFF2-40B4-BE49-F238E27FC236}">
                    <a16:creationId xmlns:a16="http://schemas.microsoft.com/office/drawing/2014/main" id="{E8336FDF-4056-4620-BCC8-98DDF053AC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981"/>
                <a:ext cx="498" cy="498"/>
              </a:xfrm>
              <a:prstGeom prst="ellipse">
                <a:avLst/>
              </a:prstGeom>
              <a:solidFill>
                <a:srgbClr val="808080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>
                <a:outerShdw dist="53882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70" name="Oval 194">
                <a:extLst>
                  <a:ext uri="{FF2B5EF4-FFF2-40B4-BE49-F238E27FC236}">
                    <a16:creationId xmlns:a16="http://schemas.microsoft.com/office/drawing/2014/main" id="{BF8566E3-E65A-4CD7-8A05-D9E0ED8640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498" cy="498"/>
              </a:xfrm>
              <a:prstGeom prst="ellipse">
                <a:avLst/>
              </a:prstGeom>
              <a:solidFill>
                <a:srgbClr val="808080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>
                <a:outerShdw dist="53882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71" name="Oval 195">
                <a:extLst>
                  <a:ext uri="{FF2B5EF4-FFF2-40B4-BE49-F238E27FC236}">
                    <a16:creationId xmlns:a16="http://schemas.microsoft.com/office/drawing/2014/main" id="{9B2F9865-1CB7-4129-937C-9143F8A6DC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1026"/>
                <a:ext cx="543" cy="498"/>
              </a:xfrm>
              <a:prstGeom prst="ellipse">
                <a:avLst/>
              </a:prstGeom>
              <a:solidFill>
                <a:srgbClr val="808080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>
                <a:outerShdw dist="53882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72" name="Oval 196">
                <a:extLst>
                  <a:ext uri="{FF2B5EF4-FFF2-40B4-BE49-F238E27FC236}">
                    <a16:creationId xmlns:a16="http://schemas.microsoft.com/office/drawing/2014/main" id="{AF52B7E1-3301-450E-A513-CF5F7DCF26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572"/>
                <a:ext cx="543" cy="498"/>
              </a:xfrm>
              <a:prstGeom prst="ellipse">
                <a:avLst/>
              </a:prstGeom>
              <a:solidFill>
                <a:srgbClr val="808080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>
                <a:outerShdw dist="53882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773" name="Freeform 197">
              <a:extLst>
                <a:ext uri="{FF2B5EF4-FFF2-40B4-BE49-F238E27FC236}">
                  <a16:creationId xmlns:a16="http://schemas.microsoft.com/office/drawing/2014/main" id="{8CA58A27-4B2E-417E-94B2-5A56C3E4640E}"/>
                </a:ext>
              </a:extLst>
            </p:cNvPr>
            <p:cNvSpPr>
              <a:spLocks/>
            </p:cNvSpPr>
            <p:nvPr/>
          </p:nvSpPr>
          <p:spPr bwMode="auto">
            <a:xfrm rot="-4500000">
              <a:off x="1118" y="853"/>
              <a:ext cx="405" cy="435"/>
            </a:xfrm>
            <a:custGeom>
              <a:avLst/>
              <a:gdLst>
                <a:gd name="T0" fmla="*/ 227 w 363"/>
                <a:gd name="T1" fmla="*/ 0 h 453"/>
                <a:gd name="T2" fmla="*/ 0 w 363"/>
                <a:gd name="T3" fmla="*/ 453 h 453"/>
                <a:gd name="T4" fmla="*/ 363 w 363"/>
                <a:gd name="T5" fmla="*/ 45 h 453"/>
                <a:gd name="T6" fmla="*/ 227 w 363"/>
                <a:gd name="T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3" h="453">
                  <a:moveTo>
                    <a:pt x="227" y="0"/>
                  </a:moveTo>
                  <a:lnTo>
                    <a:pt x="0" y="453"/>
                  </a:lnTo>
                  <a:lnTo>
                    <a:pt x="363" y="45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808080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931" name="Group 355">
            <a:extLst>
              <a:ext uri="{FF2B5EF4-FFF2-40B4-BE49-F238E27FC236}">
                <a16:creationId xmlns:a16="http://schemas.microsoft.com/office/drawing/2014/main" id="{2C0E22F1-59F3-453C-A553-EA7206225F42}"/>
              </a:ext>
            </a:extLst>
          </p:cNvPr>
          <p:cNvGrpSpPr>
            <a:grpSpLocks/>
          </p:cNvGrpSpPr>
          <p:nvPr/>
        </p:nvGrpSpPr>
        <p:grpSpPr bwMode="auto">
          <a:xfrm>
            <a:off x="200025" y="1919288"/>
            <a:ext cx="1931988" cy="1581150"/>
            <a:chOff x="126" y="1209"/>
            <a:chExt cx="1217" cy="996"/>
          </a:xfrm>
        </p:grpSpPr>
        <p:grpSp>
          <p:nvGrpSpPr>
            <p:cNvPr id="24659" name="Group 83">
              <a:extLst>
                <a:ext uri="{FF2B5EF4-FFF2-40B4-BE49-F238E27FC236}">
                  <a16:creationId xmlns:a16="http://schemas.microsoft.com/office/drawing/2014/main" id="{18EF2C21-2EA8-4B7D-8A1C-B627A379D1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7" y="1209"/>
              <a:ext cx="1216" cy="996"/>
              <a:chOff x="127" y="1371"/>
              <a:chExt cx="1405" cy="1151"/>
            </a:xfrm>
          </p:grpSpPr>
          <p:grpSp>
            <p:nvGrpSpPr>
              <p:cNvPr id="24594" name="Group 18">
                <a:extLst>
                  <a:ext uri="{FF2B5EF4-FFF2-40B4-BE49-F238E27FC236}">
                    <a16:creationId xmlns:a16="http://schemas.microsoft.com/office/drawing/2014/main" id="{F29296A3-1B86-413B-98F2-F6F525DF8BE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7" y="1371"/>
                <a:ext cx="1405" cy="952"/>
                <a:chOff x="535" y="572"/>
                <a:chExt cx="1405" cy="952"/>
              </a:xfrm>
            </p:grpSpPr>
            <p:sp>
              <p:nvSpPr>
                <p:cNvPr id="24578" name="Oval 2">
                  <a:extLst>
                    <a:ext uri="{FF2B5EF4-FFF2-40B4-BE49-F238E27FC236}">
                      <a16:creationId xmlns:a16="http://schemas.microsoft.com/office/drawing/2014/main" id="{2AB328B7-259A-4F2F-815B-9EE54C40C0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799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579" name="Oval 3">
                  <a:extLst>
                    <a:ext uri="{FF2B5EF4-FFF2-40B4-BE49-F238E27FC236}">
                      <a16:creationId xmlns:a16="http://schemas.microsoft.com/office/drawing/2014/main" id="{16ACA617-418C-4CF9-9998-868CA353F2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663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580" name="Oval 4">
                  <a:extLst>
                    <a:ext uri="{FF2B5EF4-FFF2-40B4-BE49-F238E27FC236}">
                      <a16:creationId xmlns:a16="http://schemas.microsoft.com/office/drawing/2014/main" id="{194785B0-0F14-4598-B4CE-BE1F33BCB2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981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581" name="Oval 5">
                  <a:extLst>
                    <a:ext uri="{FF2B5EF4-FFF2-40B4-BE49-F238E27FC236}">
                      <a16:creationId xmlns:a16="http://schemas.microsoft.com/office/drawing/2014/main" id="{B6993272-7D71-4319-B5CD-1701F4C089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663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582" name="Oval 6">
                  <a:extLst>
                    <a:ext uri="{FF2B5EF4-FFF2-40B4-BE49-F238E27FC236}">
                      <a16:creationId xmlns:a16="http://schemas.microsoft.com/office/drawing/2014/main" id="{96E81121-9A69-46A7-B785-1D977BA9D9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981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583" name="Oval 7">
                  <a:extLst>
                    <a:ext uri="{FF2B5EF4-FFF2-40B4-BE49-F238E27FC236}">
                      <a16:creationId xmlns:a16="http://schemas.microsoft.com/office/drawing/2014/main" id="{7726400C-79D0-4F4B-B304-D0080B751A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799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584" name="Oval 8">
                  <a:extLst>
                    <a:ext uri="{FF2B5EF4-FFF2-40B4-BE49-F238E27FC236}">
                      <a16:creationId xmlns:a16="http://schemas.microsoft.com/office/drawing/2014/main" id="{E619F46F-E9B4-4E84-BD11-8E716843E6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3" y="1026"/>
                  <a:ext cx="543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585" name="Oval 9">
                  <a:extLst>
                    <a:ext uri="{FF2B5EF4-FFF2-40B4-BE49-F238E27FC236}">
                      <a16:creationId xmlns:a16="http://schemas.microsoft.com/office/drawing/2014/main" id="{0B140B2E-CDF4-4F7F-AA4E-A7B6F3D6CF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3" y="572"/>
                  <a:ext cx="543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604" name="Freeform 28">
                <a:extLst>
                  <a:ext uri="{FF2B5EF4-FFF2-40B4-BE49-F238E27FC236}">
                    <a16:creationId xmlns:a16="http://schemas.microsoft.com/office/drawing/2014/main" id="{21BE650B-2D5F-4E8F-A486-CBBB9978A2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" y="2069"/>
                <a:ext cx="363" cy="453"/>
              </a:xfrm>
              <a:custGeom>
                <a:avLst/>
                <a:gdLst>
                  <a:gd name="T0" fmla="*/ 227 w 363"/>
                  <a:gd name="T1" fmla="*/ 0 h 453"/>
                  <a:gd name="T2" fmla="*/ 0 w 363"/>
                  <a:gd name="T3" fmla="*/ 453 h 453"/>
                  <a:gd name="T4" fmla="*/ 363 w 363"/>
                  <a:gd name="T5" fmla="*/ 45 h 453"/>
                  <a:gd name="T6" fmla="*/ 227 w 363"/>
                  <a:gd name="T7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3" h="453">
                    <a:moveTo>
                      <a:pt x="227" y="0"/>
                    </a:moveTo>
                    <a:lnTo>
                      <a:pt x="0" y="453"/>
                    </a:lnTo>
                    <a:lnTo>
                      <a:pt x="363" y="45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4785" name="Group 209">
              <a:extLst>
                <a:ext uri="{FF2B5EF4-FFF2-40B4-BE49-F238E27FC236}">
                  <a16:creationId xmlns:a16="http://schemas.microsoft.com/office/drawing/2014/main" id="{13B7F3AB-8B86-4BDF-947A-2435469547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6" y="1209"/>
              <a:ext cx="1216" cy="996"/>
              <a:chOff x="127" y="1371"/>
              <a:chExt cx="1405" cy="1151"/>
            </a:xfrm>
          </p:grpSpPr>
          <p:grpSp>
            <p:nvGrpSpPr>
              <p:cNvPr id="24786" name="Group 210">
                <a:extLst>
                  <a:ext uri="{FF2B5EF4-FFF2-40B4-BE49-F238E27FC236}">
                    <a16:creationId xmlns:a16="http://schemas.microsoft.com/office/drawing/2014/main" id="{4A99F89F-4AAB-4D89-9A64-3356856EA5C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7" y="1371"/>
                <a:ext cx="1405" cy="952"/>
                <a:chOff x="535" y="572"/>
                <a:chExt cx="1405" cy="952"/>
              </a:xfrm>
            </p:grpSpPr>
            <p:sp>
              <p:nvSpPr>
                <p:cNvPr id="24787" name="Oval 211">
                  <a:extLst>
                    <a:ext uri="{FF2B5EF4-FFF2-40B4-BE49-F238E27FC236}">
                      <a16:creationId xmlns:a16="http://schemas.microsoft.com/office/drawing/2014/main" id="{7F578336-390B-444F-AD89-D616F8806F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799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88" name="Oval 212">
                  <a:extLst>
                    <a:ext uri="{FF2B5EF4-FFF2-40B4-BE49-F238E27FC236}">
                      <a16:creationId xmlns:a16="http://schemas.microsoft.com/office/drawing/2014/main" id="{4D79982A-0678-4E5A-A7AC-3398AFAD08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663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89" name="Oval 213">
                  <a:extLst>
                    <a:ext uri="{FF2B5EF4-FFF2-40B4-BE49-F238E27FC236}">
                      <a16:creationId xmlns:a16="http://schemas.microsoft.com/office/drawing/2014/main" id="{036517EA-4541-4388-80E7-D051852308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981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90" name="Oval 214">
                  <a:extLst>
                    <a:ext uri="{FF2B5EF4-FFF2-40B4-BE49-F238E27FC236}">
                      <a16:creationId xmlns:a16="http://schemas.microsoft.com/office/drawing/2014/main" id="{0BCFE5B5-0303-4C84-BD8D-1FF76289DE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663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91" name="Oval 215">
                  <a:extLst>
                    <a:ext uri="{FF2B5EF4-FFF2-40B4-BE49-F238E27FC236}">
                      <a16:creationId xmlns:a16="http://schemas.microsoft.com/office/drawing/2014/main" id="{5ADA9653-3A60-4F72-8C51-A279523AB8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981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92" name="Oval 216">
                  <a:extLst>
                    <a:ext uri="{FF2B5EF4-FFF2-40B4-BE49-F238E27FC236}">
                      <a16:creationId xmlns:a16="http://schemas.microsoft.com/office/drawing/2014/main" id="{44FEB321-C722-465A-8F62-E7B28B71D2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799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93" name="Oval 217">
                  <a:extLst>
                    <a:ext uri="{FF2B5EF4-FFF2-40B4-BE49-F238E27FC236}">
                      <a16:creationId xmlns:a16="http://schemas.microsoft.com/office/drawing/2014/main" id="{23862602-F239-4A2D-9387-A5D80791C3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3" y="1026"/>
                  <a:ext cx="543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94" name="Oval 218">
                  <a:extLst>
                    <a:ext uri="{FF2B5EF4-FFF2-40B4-BE49-F238E27FC236}">
                      <a16:creationId xmlns:a16="http://schemas.microsoft.com/office/drawing/2014/main" id="{D9EE2F2A-62E1-46DB-9B75-16DAD31990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3" y="572"/>
                  <a:ext cx="543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795" name="Freeform 219">
                <a:extLst>
                  <a:ext uri="{FF2B5EF4-FFF2-40B4-BE49-F238E27FC236}">
                    <a16:creationId xmlns:a16="http://schemas.microsoft.com/office/drawing/2014/main" id="{E8FEE5A8-135E-4B4C-96A6-F69AB1D96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" y="2069"/>
                <a:ext cx="363" cy="453"/>
              </a:xfrm>
              <a:custGeom>
                <a:avLst/>
                <a:gdLst>
                  <a:gd name="T0" fmla="*/ 227 w 363"/>
                  <a:gd name="T1" fmla="*/ 0 h 453"/>
                  <a:gd name="T2" fmla="*/ 0 w 363"/>
                  <a:gd name="T3" fmla="*/ 453 h 453"/>
                  <a:gd name="T4" fmla="*/ 363 w 363"/>
                  <a:gd name="T5" fmla="*/ 45 h 453"/>
                  <a:gd name="T6" fmla="*/ 227 w 363"/>
                  <a:gd name="T7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3" h="453">
                    <a:moveTo>
                      <a:pt x="227" y="0"/>
                    </a:moveTo>
                    <a:lnTo>
                      <a:pt x="0" y="453"/>
                    </a:lnTo>
                    <a:lnTo>
                      <a:pt x="363" y="45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24936" name="Group 360">
            <a:extLst>
              <a:ext uri="{FF2B5EF4-FFF2-40B4-BE49-F238E27FC236}">
                <a16:creationId xmlns:a16="http://schemas.microsoft.com/office/drawing/2014/main" id="{9EF1440B-15F7-4441-9957-94890C2E5F61}"/>
              </a:ext>
            </a:extLst>
          </p:cNvPr>
          <p:cNvGrpSpPr>
            <a:grpSpLocks/>
          </p:cNvGrpSpPr>
          <p:nvPr/>
        </p:nvGrpSpPr>
        <p:grpSpPr bwMode="auto">
          <a:xfrm>
            <a:off x="2320925" y="1919288"/>
            <a:ext cx="1931988" cy="1617662"/>
            <a:chOff x="1462" y="1209"/>
            <a:chExt cx="1217" cy="1019"/>
          </a:xfrm>
        </p:grpSpPr>
        <p:grpSp>
          <p:nvGrpSpPr>
            <p:cNvPr id="24660" name="Group 84">
              <a:extLst>
                <a:ext uri="{FF2B5EF4-FFF2-40B4-BE49-F238E27FC236}">
                  <a16:creationId xmlns:a16="http://schemas.microsoft.com/office/drawing/2014/main" id="{E4DB76F6-2F1B-4C45-B9ED-22FEC9D84A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63" y="1209"/>
              <a:ext cx="1216" cy="1019"/>
              <a:chOff x="1670" y="1371"/>
              <a:chExt cx="1405" cy="1178"/>
            </a:xfrm>
          </p:grpSpPr>
          <p:grpSp>
            <p:nvGrpSpPr>
              <p:cNvPr id="24595" name="Group 19">
                <a:extLst>
                  <a:ext uri="{FF2B5EF4-FFF2-40B4-BE49-F238E27FC236}">
                    <a16:creationId xmlns:a16="http://schemas.microsoft.com/office/drawing/2014/main" id="{2C589A47-F17D-4BAB-8C61-BE6D22EE0B1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0" y="1371"/>
                <a:ext cx="1405" cy="952"/>
                <a:chOff x="535" y="572"/>
                <a:chExt cx="1405" cy="952"/>
              </a:xfrm>
            </p:grpSpPr>
            <p:sp>
              <p:nvSpPr>
                <p:cNvPr id="24596" name="Oval 20">
                  <a:extLst>
                    <a:ext uri="{FF2B5EF4-FFF2-40B4-BE49-F238E27FC236}">
                      <a16:creationId xmlns:a16="http://schemas.microsoft.com/office/drawing/2014/main" id="{51A98893-A48F-4B8C-A948-D50EB62078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799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597" name="Oval 21">
                  <a:extLst>
                    <a:ext uri="{FF2B5EF4-FFF2-40B4-BE49-F238E27FC236}">
                      <a16:creationId xmlns:a16="http://schemas.microsoft.com/office/drawing/2014/main" id="{CB9AC3A9-0A35-427E-83EB-B7451EF799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663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598" name="Oval 22">
                  <a:extLst>
                    <a:ext uri="{FF2B5EF4-FFF2-40B4-BE49-F238E27FC236}">
                      <a16:creationId xmlns:a16="http://schemas.microsoft.com/office/drawing/2014/main" id="{E3F2C524-A4F0-4AD3-8201-6EF1112BF3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981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599" name="Oval 23">
                  <a:extLst>
                    <a:ext uri="{FF2B5EF4-FFF2-40B4-BE49-F238E27FC236}">
                      <a16:creationId xmlns:a16="http://schemas.microsoft.com/office/drawing/2014/main" id="{F1F0401E-09BD-48A8-83D8-84E4C5D988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663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00" name="Oval 24">
                  <a:extLst>
                    <a:ext uri="{FF2B5EF4-FFF2-40B4-BE49-F238E27FC236}">
                      <a16:creationId xmlns:a16="http://schemas.microsoft.com/office/drawing/2014/main" id="{15648716-401D-4351-8B79-CF8D7F92B9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981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01" name="Oval 25">
                  <a:extLst>
                    <a:ext uri="{FF2B5EF4-FFF2-40B4-BE49-F238E27FC236}">
                      <a16:creationId xmlns:a16="http://schemas.microsoft.com/office/drawing/2014/main" id="{92DF6590-6DD8-4993-A9C4-DAA09B1AC5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799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02" name="Oval 26">
                  <a:extLst>
                    <a:ext uri="{FF2B5EF4-FFF2-40B4-BE49-F238E27FC236}">
                      <a16:creationId xmlns:a16="http://schemas.microsoft.com/office/drawing/2014/main" id="{C7AAD22E-08B0-4EC6-AC6B-D088C8457F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3" y="1026"/>
                  <a:ext cx="543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03" name="Oval 27">
                  <a:extLst>
                    <a:ext uri="{FF2B5EF4-FFF2-40B4-BE49-F238E27FC236}">
                      <a16:creationId xmlns:a16="http://schemas.microsoft.com/office/drawing/2014/main" id="{19A47212-5587-4DB0-ADED-93BF4802C0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3" y="572"/>
                  <a:ext cx="543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606" name="AutoShape 30">
                <a:extLst>
                  <a:ext uri="{FF2B5EF4-FFF2-40B4-BE49-F238E27FC236}">
                    <a16:creationId xmlns:a16="http://schemas.microsoft.com/office/drawing/2014/main" id="{74243054-4C45-46B0-9096-A229FB6781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2600000">
                <a:off x="2169" y="1824"/>
                <a:ext cx="261" cy="725"/>
              </a:xfrm>
              <a:prstGeom prst="moon">
                <a:avLst>
                  <a:gd name="adj" fmla="val 50000"/>
                </a:avLst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796" name="Group 220">
              <a:extLst>
                <a:ext uri="{FF2B5EF4-FFF2-40B4-BE49-F238E27FC236}">
                  <a16:creationId xmlns:a16="http://schemas.microsoft.com/office/drawing/2014/main" id="{FE091A3D-7F5A-4212-B099-4F0D0940F4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62" y="1209"/>
              <a:ext cx="1216" cy="1019"/>
              <a:chOff x="1670" y="1371"/>
              <a:chExt cx="1405" cy="1178"/>
            </a:xfrm>
          </p:grpSpPr>
          <p:grpSp>
            <p:nvGrpSpPr>
              <p:cNvPr id="24797" name="Group 221">
                <a:extLst>
                  <a:ext uri="{FF2B5EF4-FFF2-40B4-BE49-F238E27FC236}">
                    <a16:creationId xmlns:a16="http://schemas.microsoft.com/office/drawing/2014/main" id="{42BA4C8F-BCAD-414E-8ED1-2C070F3F9CA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0" y="1371"/>
                <a:ext cx="1405" cy="952"/>
                <a:chOff x="535" y="572"/>
                <a:chExt cx="1405" cy="952"/>
              </a:xfrm>
            </p:grpSpPr>
            <p:sp>
              <p:nvSpPr>
                <p:cNvPr id="24798" name="Oval 222">
                  <a:extLst>
                    <a:ext uri="{FF2B5EF4-FFF2-40B4-BE49-F238E27FC236}">
                      <a16:creationId xmlns:a16="http://schemas.microsoft.com/office/drawing/2014/main" id="{DCB188FB-D050-424A-8154-C4B1534205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799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99" name="Oval 223">
                  <a:extLst>
                    <a:ext uri="{FF2B5EF4-FFF2-40B4-BE49-F238E27FC236}">
                      <a16:creationId xmlns:a16="http://schemas.microsoft.com/office/drawing/2014/main" id="{38FF5412-27D0-4520-9824-F51C69807C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663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00" name="Oval 224">
                  <a:extLst>
                    <a:ext uri="{FF2B5EF4-FFF2-40B4-BE49-F238E27FC236}">
                      <a16:creationId xmlns:a16="http://schemas.microsoft.com/office/drawing/2014/main" id="{AEDE6287-31CA-404C-8BEE-DBA79C6F74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981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01" name="Oval 225">
                  <a:extLst>
                    <a:ext uri="{FF2B5EF4-FFF2-40B4-BE49-F238E27FC236}">
                      <a16:creationId xmlns:a16="http://schemas.microsoft.com/office/drawing/2014/main" id="{C38CCB22-6308-4116-B57B-D9DD80AD2E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663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02" name="Oval 226">
                  <a:extLst>
                    <a:ext uri="{FF2B5EF4-FFF2-40B4-BE49-F238E27FC236}">
                      <a16:creationId xmlns:a16="http://schemas.microsoft.com/office/drawing/2014/main" id="{7FE8FF05-7A43-4D0B-A868-E359CCD3CE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981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03" name="Oval 227">
                  <a:extLst>
                    <a:ext uri="{FF2B5EF4-FFF2-40B4-BE49-F238E27FC236}">
                      <a16:creationId xmlns:a16="http://schemas.microsoft.com/office/drawing/2014/main" id="{D3ABCBEF-A24C-42B0-BBAD-A4009E55A6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799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04" name="Oval 228">
                  <a:extLst>
                    <a:ext uri="{FF2B5EF4-FFF2-40B4-BE49-F238E27FC236}">
                      <a16:creationId xmlns:a16="http://schemas.microsoft.com/office/drawing/2014/main" id="{C3A504A4-3407-439A-9040-80E4D28B44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3" y="1026"/>
                  <a:ext cx="543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05" name="Oval 229">
                  <a:extLst>
                    <a:ext uri="{FF2B5EF4-FFF2-40B4-BE49-F238E27FC236}">
                      <a16:creationId xmlns:a16="http://schemas.microsoft.com/office/drawing/2014/main" id="{4B7714B0-D1B2-488B-8C94-3C4341D20F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3" y="572"/>
                  <a:ext cx="543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806" name="AutoShape 230">
                <a:extLst>
                  <a:ext uri="{FF2B5EF4-FFF2-40B4-BE49-F238E27FC236}">
                    <a16:creationId xmlns:a16="http://schemas.microsoft.com/office/drawing/2014/main" id="{DE39F279-FF12-46C3-A5AF-6FF6D28025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2600000">
                <a:off x="2169" y="1824"/>
                <a:ext cx="261" cy="725"/>
              </a:xfrm>
              <a:prstGeom prst="moon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4930" name="Group 354">
            <a:extLst>
              <a:ext uri="{FF2B5EF4-FFF2-40B4-BE49-F238E27FC236}">
                <a16:creationId xmlns:a16="http://schemas.microsoft.com/office/drawing/2014/main" id="{43F97C20-D84B-4EEA-9D01-81747E537403}"/>
              </a:ext>
            </a:extLst>
          </p:cNvPr>
          <p:cNvGrpSpPr>
            <a:grpSpLocks/>
          </p:cNvGrpSpPr>
          <p:nvPr/>
        </p:nvGrpSpPr>
        <p:grpSpPr bwMode="auto">
          <a:xfrm>
            <a:off x="323850" y="260350"/>
            <a:ext cx="1931988" cy="1524000"/>
            <a:chOff x="204" y="164"/>
            <a:chExt cx="1217" cy="960"/>
          </a:xfrm>
        </p:grpSpPr>
        <p:grpSp>
          <p:nvGrpSpPr>
            <p:cNvPr id="24671" name="Group 95">
              <a:extLst>
                <a:ext uri="{FF2B5EF4-FFF2-40B4-BE49-F238E27FC236}">
                  <a16:creationId xmlns:a16="http://schemas.microsoft.com/office/drawing/2014/main" id="{CB530591-9923-48B7-AF63-183B87F1AD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5" y="164"/>
              <a:ext cx="1216" cy="960"/>
              <a:chOff x="217" y="164"/>
              <a:chExt cx="1405" cy="1109"/>
            </a:xfrm>
          </p:grpSpPr>
          <p:grpSp>
            <p:nvGrpSpPr>
              <p:cNvPr id="24616" name="Group 40">
                <a:extLst>
                  <a:ext uri="{FF2B5EF4-FFF2-40B4-BE49-F238E27FC236}">
                    <a16:creationId xmlns:a16="http://schemas.microsoft.com/office/drawing/2014/main" id="{96AFE29B-D3BE-4E4F-8C45-0980F1260C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7" y="164"/>
                <a:ext cx="1405" cy="952"/>
                <a:chOff x="535" y="572"/>
                <a:chExt cx="1405" cy="952"/>
              </a:xfrm>
            </p:grpSpPr>
            <p:sp>
              <p:nvSpPr>
                <p:cNvPr id="24617" name="Oval 41">
                  <a:extLst>
                    <a:ext uri="{FF2B5EF4-FFF2-40B4-BE49-F238E27FC236}">
                      <a16:creationId xmlns:a16="http://schemas.microsoft.com/office/drawing/2014/main" id="{C40DB046-7EB4-43FA-BF4D-1DC9366C2D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799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18" name="Oval 42">
                  <a:extLst>
                    <a:ext uri="{FF2B5EF4-FFF2-40B4-BE49-F238E27FC236}">
                      <a16:creationId xmlns:a16="http://schemas.microsoft.com/office/drawing/2014/main" id="{51FBC4BC-87DB-4B3A-AF7C-7DCD6D89D9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663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19" name="Oval 43">
                  <a:extLst>
                    <a:ext uri="{FF2B5EF4-FFF2-40B4-BE49-F238E27FC236}">
                      <a16:creationId xmlns:a16="http://schemas.microsoft.com/office/drawing/2014/main" id="{3476A159-CAF6-482A-BE6C-D14322C9B8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981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20" name="Oval 44">
                  <a:extLst>
                    <a:ext uri="{FF2B5EF4-FFF2-40B4-BE49-F238E27FC236}">
                      <a16:creationId xmlns:a16="http://schemas.microsoft.com/office/drawing/2014/main" id="{BB894E0A-DFBE-427D-9B99-0D7A1D0489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663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21" name="Oval 45">
                  <a:extLst>
                    <a:ext uri="{FF2B5EF4-FFF2-40B4-BE49-F238E27FC236}">
                      <a16:creationId xmlns:a16="http://schemas.microsoft.com/office/drawing/2014/main" id="{322F85C3-6CED-4EBA-B384-8FA5561BEC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981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22" name="Oval 46">
                  <a:extLst>
                    <a:ext uri="{FF2B5EF4-FFF2-40B4-BE49-F238E27FC236}">
                      <a16:creationId xmlns:a16="http://schemas.microsoft.com/office/drawing/2014/main" id="{7EF399E1-A316-4FD1-8463-3318157D16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799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23" name="Oval 47">
                  <a:extLst>
                    <a:ext uri="{FF2B5EF4-FFF2-40B4-BE49-F238E27FC236}">
                      <a16:creationId xmlns:a16="http://schemas.microsoft.com/office/drawing/2014/main" id="{765F837F-8FCA-46C6-B61E-877CE26745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3" y="1026"/>
                  <a:ext cx="543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24" name="Oval 48">
                  <a:extLst>
                    <a:ext uri="{FF2B5EF4-FFF2-40B4-BE49-F238E27FC236}">
                      <a16:creationId xmlns:a16="http://schemas.microsoft.com/office/drawing/2014/main" id="{87C36D4A-3A3A-4FC1-A207-7CADA0FC8A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3" y="572"/>
                  <a:ext cx="543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634" name="Freeform 58">
                <a:extLst>
                  <a:ext uri="{FF2B5EF4-FFF2-40B4-BE49-F238E27FC236}">
                    <a16:creationId xmlns:a16="http://schemas.microsoft.com/office/drawing/2014/main" id="{5FD19C75-B3A4-4860-8B3E-DF3A094B23C0}"/>
                  </a:ext>
                </a:extLst>
              </p:cNvPr>
              <p:cNvSpPr>
                <a:spLocks/>
              </p:cNvSpPr>
              <p:nvPr/>
            </p:nvSpPr>
            <p:spPr bwMode="auto">
              <a:xfrm rot="-4500000">
                <a:off x="1118" y="853"/>
                <a:ext cx="405" cy="435"/>
              </a:xfrm>
              <a:custGeom>
                <a:avLst/>
                <a:gdLst>
                  <a:gd name="T0" fmla="*/ 227 w 363"/>
                  <a:gd name="T1" fmla="*/ 0 h 453"/>
                  <a:gd name="T2" fmla="*/ 0 w 363"/>
                  <a:gd name="T3" fmla="*/ 453 h 453"/>
                  <a:gd name="T4" fmla="*/ 363 w 363"/>
                  <a:gd name="T5" fmla="*/ 45 h 453"/>
                  <a:gd name="T6" fmla="*/ 227 w 363"/>
                  <a:gd name="T7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3" h="453">
                    <a:moveTo>
                      <a:pt x="227" y="0"/>
                    </a:moveTo>
                    <a:lnTo>
                      <a:pt x="0" y="453"/>
                    </a:lnTo>
                    <a:lnTo>
                      <a:pt x="363" y="45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4807" name="Group 231">
              <a:extLst>
                <a:ext uri="{FF2B5EF4-FFF2-40B4-BE49-F238E27FC236}">
                  <a16:creationId xmlns:a16="http://schemas.microsoft.com/office/drawing/2014/main" id="{E6FE970B-4C22-4059-AACF-4DFE07CD31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4" y="164"/>
              <a:ext cx="1216" cy="960"/>
              <a:chOff x="217" y="164"/>
              <a:chExt cx="1405" cy="1109"/>
            </a:xfrm>
          </p:grpSpPr>
          <p:grpSp>
            <p:nvGrpSpPr>
              <p:cNvPr id="24808" name="Group 232">
                <a:extLst>
                  <a:ext uri="{FF2B5EF4-FFF2-40B4-BE49-F238E27FC236}">
                    <a16:creationId xmlns:a16="http://schemas.microsoft.com/office/drawing/2014/main" id="{EC9624A1-CD7B-4201-B5B8-BBF53923F84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7" y="164"/>
                <a:ext cx="1405" cy="952"/>
                <a:chOff x="535" y="572"/>
                <a:chExt cx="1405" cy="952"/>
              </a:xfrm>
            </p:grpSpPr>
            <p:sp>
              <p:nvSpPr>
                <p:cNvPr id="24809" name="Oval 233">
                  <a:extLst>
                    <a:ext uri="{FF2B5EF4-FFF2-40B4-BE49-F238E27FC236}">
                      <a16:creationId xmlns:a16="http://schemas.microsoft.com/office/drawing/2014/main" id="{B5B91E1E-C92C-484B-8CA0-F9DA46C1C1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799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10" name="Oval 234">
                  <a:extLst>
                    <a:ext uri="{FF2B5EF4-FFF2-40B4-BE49-F238E27FC236}">
                      <a16:creationId xmlns:a16="http://schemas.microsoft.com/office/drawing/2014/main" id="{98FD054D-BF5A-40D2-8DB4-21345B743E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663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11" name="Oval 235">
                  <a:extLst>
                    <a:ext uri="{FF2B5EF4-FFF2-40B4-BE49-F238E27FC236}">
                      <a16:creationId xmlns:a16="http://schemas.microsoft.com/office/drawing/2014/main" id="{98B62B92-632B-47A0-B227-D234EF289F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981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12" name="Oval 236">
                  <a:extLst>
                    <a:ext uri="{FF2B5EF4-FFF2-40B4-BE49-F238E27FC236}">
                      <a16:creationId xmlns:a16="http://schemas.microsoft.com/office/drawing/2014/main" id="{D88FF2C2-6CD8-4CF8-A9F2-35658C8EAE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663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13" name="Oval 237">
                  <a:extLst>
                    <a:ext uri="{FF2B5EF4-FFF2-40B4-BE49-F238E27FC236}">
                      <a16:creationId xmlns:a16="http://schemas.microsoft.com/office/drawing/2014/main" id="{540EA7DF-1026-446C-99E9-BB5B3BB013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981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14" name="Oval 238">
                  <a:extLst>
                    <a:ext uri="{FF2B5EF4-FFF2-40B4-BE49-F238E27FC236}">
                      <a16:creationId xmlns:a16="http://schemas.microsoft.com/office/drawing/2014/main" id="{361B1152-40CB-4FC6-9DEE-9C03382C28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799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15" name="Oval 239">
                  <a:extLst>
                    <a:ext uri="{FF2B5EF4-FFF2-40B4-BE49-F238E27FC236}">
                      <a16:creationId xmlns:a16="http://schemas.microsoft.com/office/drawing/2014/main" id="{F9E127FA-334D-4D2C-95E6-8A3FE60659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3" y="1026"/>
                  <a:ext cx="543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16" name="Oval 240">
                  <a:extLst>
                    <a:ext uri="{FF2B5EF4-FFF2-40B4-BE49-F238E27FC236}">
                      <a16:creationId xmlns:a16="http://schemas.microsoft.com/office/drawing/2014/main" id="{FBAD3775-80FA-4B92-89E1-6AF1D7BD1C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3" y="572"/>
                  <a:ext cx="543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817" name="Freeform 241">
                <a:extLst>
                  <a:ext uri="{FF2B5EF4-FFF2-40B4-BE49-F238E27FC236}">
                    <a16:creationId xmlns:a16="http://schemas.microsoft.com/office/drawing/2014/main" id="{BCC5B14F-A683-472A-93BF-376DFE669E5C}"/>
                  </a:ext>
                </a:extLst>
              </p:cNvPr>
              <p:cNvSpPr>
                <a:spLocks/>
              </p:cNvSpPr>
              <p:nvPr/>
            </p:nvSpPr>
            <p:spPr bwMode="auto">
              <a:xfrm rot="-4500000">
                <a:off x="1118" y="853"/>
                <a:ext cx="405" cy="435"/>
              </a:xfrm>
              <a:custGeom>
                <a:avLst/>
                <a:gdLst>
                  <a:gd name="T0" fmla="*/ 227 w 363"/>
                  <a:gd name="T1" fmla="*/ 0 h 453"/>
                  <a:gd name="T2" fmla="*/ 0 w 363"/>
                  <a:gd name="T3" fmla="*/ 453 h 453"/>
                  <a:gd name="T4" fmla="*/ 363 w 363"/>
                  <a:gd name="T5" fmla="*/ 45 h 453"/>
                  <a:gd name="T6" fmla="*/ 227 w 363"/>
                  <a:gd name="T7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3" h="453">
                    <a:moveTo>
                      <a:pt x="227" y="0"/>
                    </a:moveTo>
                    <a:lnTo>
                      <a:pt x="0" y="453"/>
                    </a:lnTo>
                    <a:lnTo>
                      <a:pt x="363" y="45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24935" name="Group 359">
            <a:extLst>
              <a:ext uri="{FF2B5EF4-FFF2-40B4-BE49-F238E27FC236}">
                <a16:creationId xmlns:a16="http://schemas.microsoft.com/office/drawing/2014/main" id="{B8740516-CFBC-4B92-8B4B-FBC3B82B4CE1}"/>
              </a:ext>
            </a:extLst>
          </p:cNvPr>
          <p:cNvGrpSpPr>
            <a:grpSpLocks/>
          </p:cNvGrpSpPr>
          <p:nvPr/>
        </p:nvGrpSpPr>
        <p:grpSpPr bwMode="auto">
          <a:xfrm>
            <a:off x="2444750" y="260350"/>
            <a:ext cx="1931988" cy="1557338"/>
            <a:chOff x="1540" y="164"/>
            <a:chExt cx="1217" cy="981"/>
          </a:xfrm>
        </p:grpSpPr>
        <p:grpSp>
          <p:nvGrpSpPr>
            <p:cNvPr id="24661" name="Group 85">
              <a:extLst>
                <a:ext uri="{FF2B5EF4-FFF2-40B4-BE49-F238E27FC236}">
                  <a16:creationId xmlns:a16="http://schemas.microsoft.com/office/drawing/2014/main" id="{7F237CC5-F182-4098-A5FE-610FB5E659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41" y="164"/>
              <a:ext cx="1216" cy="981"/>
              <a:chOff x="1760" y="164"/>
              <a:chExt cx="1405" cy="1133"/>
            </a:xfrm>
          </p:grpSpPr>
          <p:grpSp>
            <p:nvGrpSpPr>
              <p:cNvPr id="24625" name="Group 49">
                <a:extLst>
                  <a:ext uri="{FF2B5EF4-FFF2-40B4-BE49-F238E27FC236}">
                    <a16:creationId xmlns:a16="http://schemas.microsoft.com/office/drawing/2014/main" id="{62E8DEFC-E97B-4A77-9E59-832DE44CE9C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60" y="164"/>
                <a:ext cx="1405" cy="952"/>
                <a:chOff x="535" y="572"/>
                <a:chExt cx="1405" cy="952"/>
              </a:xfrm>
            </p:grpSpPr>
            <p:sp>
              <p:nvSpPr>
                <p:cNvPr id="24626" name="Oval 50">
                  <a:extLst>
                    <a:ext uri="{FF2B5EF4-FFF2-40B4-BE49-F238E27FC236}">
                      <a16:creationId xmlns:a16="http://schemas.microsoft.com/office/drawing/2014/main" id="{C9FC8A02-5203-458B-AFE7-225616FCBC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799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27" name="Oval 51">
                  <a:extLst>
                    <a:ext uri="{FF2B5EF4-FFF2-40B4-BE49-F238E27FC236}">
                      <a16:creationId xmlns:a16="http://schemas.microsoft.com/office/drawing/2014/main" id="{E124149B-F8E7-47B4-ABBA-66E816062A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663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28" name="Oval 52">
                  <a:extLst>
                    <a:ext uri="{FF2B5EF4-FFF2-40B4-BE49-F238E27FC236}">
                      <a16:creationId xmlns:a16="http://schemas.microsoft.com/office/drawing/2014/main" id="{4A30D365-97A1-4E2B-AB29-C07BE9DBDD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981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29" name="Oval 53">
                  <a:extLst>
                    <a:ext uri="{FF2B5EF4-FFF2-40B4-BE49-F238E27FC236}">
                      <a16:creationId xmlns:a16="http://schemas.microsoft.com/office/drawing/2014/main" id="{2D5D1BC2-07FB-4DB4-BA53-704C9B3CAA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663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30" name="Oval 54">
                  <a:extLst>
                    <a:ext uri="{FF2B5EF4-FFF2-40B4-BE49-F238E27FC236}">
                      <a16:creationId xmlns:a16="http://schemas.microsoft.com/office/drawing/2014/main" id="{AF9FD144-FB38-44B3-A11C-159BE25D1B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981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31" name="Oval 55">
                  <a:extLst>
                    <a:ext uri="{FF2B5EF4-FFF2-40B4-BE49-F238E27FC236}">
                      <a16:creationId xmlns:a16="http://schemas.microsoft.com/office/drawing/2014/main" id="{EA754489-2C9A-4C20-9E60-8B049B8926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799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32" name="Oval 56">
                  <a:extLst>
                    <a:ext uri="{FF2B5EF4-FFF2-40B4-BE49-F238E27FC236}">
                      <a16:creationId xmlns:a16="http://schemas.microsoft.com/office/drawing/2014/main" id="{4312EF92-F537-4ED7-9CBE-887CCD544A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3" y="1026"/>
                  <a:ext cx="543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33" name="Oval 57">
                  <a:extLst>
                    <a:ext uri="{FF2B5EF4-FFF2-40B4-BE49-F238E27FC236}">
                      <a16:creationId xmlns:a16="http://schemas.microsoft.com/office/drawing/2014/main" id="{5B9299E0-2AE5-4791-9268-C4E97103E2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3" y="572"/>
                  <a:ext cx="543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635" name="AutoShape 59">
                <a:extLst>
                  <a:ext uri="{FF2B5EF4-FFF2-40B4-BE49-F238E27FC236}">
                    <a16:creationId xmlns:a16="http://schemas.microsoft.com/office/drawing/2014/main" id="{316C04F4-82B9-4C7B-9667-843EA1668B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2621" y="572"/>
                <a:ext cx="261" cy="725"/>
              </a:xfrm>
              <a:prstGeom prst="moon">
                <a:avLst>
                  <a:gd name="adj" fmla="val 50588"/>
                </a:avLst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818" name="Group 242">
              <a:extLst>
                <a:ext uri="{FF2B5EF4-FFF2-40B4-BE49-F238E27FC236}">
                  <a16:creationId xmlns:a16="http://schemas.microsoft.com/office/drawing/2014/main" id="{B9338F14-8AE7-405B-ABD3-2873B1EEE6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40" y="164"/>
              <a:ext cx="1216" cy="981"/>
              <a:chOff x="1760" y="164"/>
              <a:chExt cx="1405" cy="1133"/>
            </a:xfrm>
          </p:grpSpPr>
          <p:grpSp>
            <p:nvGrpSpPr>
              <p:cNvPr id="24819" name="Group 243">
                <a:extLst>
                  <a:ext uri="{FF2B5EF4-FFF2-40B4-BE49-F238E27FC236}">
                    <a16:creationId xmlns:a16="http://schemas.microsoft.com/office/drawing/2014/main" id="{2EF22195-FAF0-40F5-814C-4EBE7468917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60" y="164"/>
                <a:ext cx="1405" cy="952"/>
                <a:chOff x="535" y="572"/>
                <a:chExt cx="1405" cy="952"/>
              </a:xfrm>
            </p:grpSpPr>
            <p:sp>
              <p:nvSpPr>
                <p:cNvPr id="24820" name="Oval 244">
                  <a:extLst>
                    <a:ext uri="{FF2B5EF4-FFF2-40B4-BE49-F238E27FC236}">
                      <a16:creationId xmlns:a16="http://schemas.microsoft.com/office/drawing/2014/main" id="{7FE73362-A664-4721-8568-D639B1059A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799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21" name="Oval 245">
                  <a:extLst>
                    <a:ext uri="{FF2B5EF4-FFF2-40B4-BE49-F238E27FC236}">
                      <a16:creationId xmlns:a16="http://schemas.microsoft.com/office/drawing/2014/main" id="{39796499-7594-4215-9A99-793D581CC3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663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22" name="Oval 246">
                  <a:extLst>
                    <a:ext uri="{FF2B5EF4-FFF2-40B4-BE49-F238E27FC236}">
                      <a16:creationId xmlns:a16="http://schemas.microsoft.com/office/drawing/2014/main" id="{C2833542-67F0-424C-9FDC-B799DB3FA2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981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23" name="Oval 247">
                  <a:extLst>
                    <a:ext uri="{FF2B5EF4-FFF2-40B4-BE49-F238E27FC236}">
                      <a16:creationId xmlns:a16="http://schemas.microsoft.com/office/drawing/2014/main" id="{03926D85-93EF-4111-B6A7-8979DE42DC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663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24" name="Oval 248">
                  <a:extLst>
                    <a:ext uri="{FF2B5EF4-FFF2-40B4-BE49-F238E27FC236}">
                      <a16:creationId xmlns:a16="http://schemas.microsoft.com/office/drawing/2014/main" id="{2B12931A-3AD7-411D-96C5-D6CE966594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981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25" name="Oval 249">
                  <a:extLst>
                    <a:ext uri="{FF2B5EF4-FFF2-40B4-BE49-F238E27FC236}">
                      <a16:creationId xmlns:a16="http://schemas.microsoft.com/office/drawing/2014/main" id="{47D4DA68-F4B8-4A60-810D-19FA6183AD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799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26" name="Oval 250">
                  <a:extLst>
                    <a:ext uri="{FF2B5EF4-FFF2-40B4-BE49-F238E27FC236}">
                      <a16:creationId xmlns:a16="http://schemas.microsoft.com/office/drawing/2014/main" id="{931E0751-19EE-42BC-84A1-6C734D0AF6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3" y="1026"/>
                  <a:ext cx="543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27" name="Oval 251">
                  <a:extLst>
                    <a:ext uri="{FF2B5EF4-FFF2-40B4-BE49-F238E27FC236}">
                      <a16:creationId xmlns:a16="http://schemas.microsoft.com/office/drawing/2014/main" id="{3A78691F-157C-4536-886E-BC3085C595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3" y="572"/>
                  <a:ext cx="543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828" name="AutoShape 252">
                <a:extLst>
                  <a:ext uri="{FF2B5EF4-FFF2-40B4-BE49-F238E27FC236}">
                    <a16:creationId xmlns:a16="http://schemas.microsoft.com/office/drawing/2014/main" id="{AEE2B943-0A62-44BC-B859-8DE170870C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2621" y="572"/>
                <a:ext cx="261" cy="725"/>
              </a:xfrm>
              <a:prstGeom prst="moon">
                <a:avLst>
                  <a:gd name="adj" fmla="val 50588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4932" name="Group 356">
            <a:extLst>
              <a:ext uri="{FF2B5EF4-FFF2-40B4-BE49-F238E27FC236}">
                <a16:creationId xmlns:a16="http://schemas.microsoft.com/office/drawing/2014/main" id="{E0EFE5F9-CD95-4A6C-AFBD-18A76229660D}"/>
              </a:ext>
            </a:extLst>
          </p:cNvPr>
          <p:cNvGrpSpPr>
            <a:grpSpLocks/>
          </p:cNvGrpSpPr>
          <p:nvPr/>
        </p:nvGrpSpPr>
        <p:grpSpPr bwMode="auto">
          <a:xfrm>
            <a:off x="342900" y="4221163"/>
            <a:ext cx="2162175" cy="1368425"/>
            <a:chOff x="216" y="2659"/>
            <a:chExt cx="1362" cy="862"/>
          </a:xfrm>
        </p:grpSpPr>
        <p:grpSp>
          <p:nvGrpSpPr>
            <p:cNvPr id="24658" name="Group 82">
              <a:extLst>
                <a:ext uri="{FF2B5EF4-FFF2-40B4-BE49-F238E27FC236}">
                  <a16:creationId xmlns:a16="http://schemas.microsoft.com/office/drawing/2014/main" id="{4B3C7C55-4A72-4091-9CBD-1C3A7E86FD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7" y="2659"/>
              <a:ext cx="1361" cy="862"/>
              <a:chOff x="217" y="2659"/>
              <a:chExt cx="1361" cy="862"/>
            </a:xfrm>
          </p:grpSpPr>
          <p:sp>
            <p:nvSpPr>
              <p:cNvPr id="24637" name="Oval 61">
                <a:extLst>
                  <a:ext uri="{FF2B5EF4-FFF2-40B4-BE49-F238E27FC236}">
                    <a16:creationId xmlns:a16="http://schemas.microsoft.com/office/drawing/2014/main" id="{73EAD63B-5730-4AAC-A773-3E11AF6BE9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" y="2841"/>
                <a:ext cx="1361" cy="317"/>
              </a:xfrm>
              <a:prstGeom prst="ellipse">
                <a:avLst/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4645" name="Group 69">
                <a:extLst>
                  <a:ext uri="{FF2B5EF4-FFF2-40B4-BE49-F238E27FC236}">
                    <a16:creationId xmlns:a16="http://schemas.microsoft.com/office/drawing/2014/main" id="{286A5803-BF13-4E88-970C-B75A4D6CB9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8" y="2659"/>
                <a:ext cx="997" cy="635"/>
                <a:chOff x="625" y="2523"/>
                <a:chExt cx="997" cy="952"/>
              </a:xfrm>
            </p:grpSpPr>
            <p:sp>
              <p:nvSpPr>
                <p:cNvPr id="24638" name="Oval 62">
                  <a:extLst>
                    <a:ext uri="{FF2B5EF4-FFF2-40B4-BE49-F238E27FC236}">
                      <a16:creationId xmlns:a16="http://schemas.microsoft.com/office/drawing/2014/main" id="{DE3D5B69-74C4-4285-A7D4-4F6BB1146E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2614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39" name="Oval 63">
                  <a:extLst>
                    <a:ext uri="{FF2B5EF4-FFF2-40B4-BE49-F238E27FC236}">
                      <a16:creationId xmlns:a16="http://schemas.microsoft.com/office/drawing/2014/main" id="{8F8FBDD1-D41A-43F0-97D2-1D7C752BEB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2932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40" name="Oval 64">
                  <a:extLst>
                    <a:ext uri="{FF2B5EF4-FFF2-40B4-BE49-F238E27FC236}">
                      <a16:creationId xmlns:a16="http://schemas.microsoft.com/office/drawing/2014/main" id="{C83FC79D-11AA-43C4-B81F-DB99A1D2EA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2614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41" name="Oval 65">
                  <a:extLst>
                    <a:ext uri="{FF2B5EF4-FFF2-40B4-BE49-F238E27FC236}">
                      <a16:creationId xmlns:a16="http://schemas.microsoft.com/office/drawing/2014/main" id="{ABBC8885-C16F-458D-9BCC-A10B001C85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2932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43" name="Oval 67">
                  <a:extLst>
                    <a:ext uri="{FF2B5EF4-FFF2-40B4-BE49-F238E27FC236}">
                      <a16:creationId xmlns:a16="http://schemas.microsoft.com/office/drawing/2014/main" id="{E2151744-EC9C-4DDD-9AFE-3C5949CF0B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52" y="2977"/>
                  <a:ext cx="543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44" name="Oval 68">
                  <a:extLst>
                    <a:ext uri="{FF2B5EF4-FFF2-40B4-BE49-F238E27FC236}">
                      <a16:creationId xmlns:a16="http://schemas.microsoft.com/office/drawing/2014/main" id="{BF698E2C-C7B2-4F35-85FF-E70DC44601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52" y="2523"/>
                  <a:ext cx="543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646" name="Freeform 70">
                <a:extLst>
                  <a:ext uri="{FF2B5EF4-FFF2-40B4-BE49-F238E27FC236}">
                    <a16:creationId xmlns:a16="http://schemas.microsoft.com/office/drawing/2014/main" id="{64D00F50-3C70-4929-B1B9-C82F9B19C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" y="3068"/>
                <a:ext cx="363" cy="453"/>
              </a:xfrm>
              <a:custGeom>
                <a:avLst/>
                <a:gdLst>
                  <a:gd name="T0" fmla="*/ 227 w 363"/>
                  <a:gd name="T1" fmla="*/ 0 h 453"/>
                  <a:gd name="T2" fmla="*/ 0 w 363"/>
                  <a:gd name="T3" fmla="*/ 453 h 453"/>
                  <a:gd name="T4" fmla="*/ 363 w 363"/>
                  <a:gd name="T5" fmla="*/ 45 h 453"/>
                  <a:gd name="T6" fmla="*/ 227 w 363"/>
                  <a:gd name="T7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3" h="453">
                    <a:moveTo>
                      <a:pt x="227" y="0"/>
                    </a:moveTo>
                    <a:lnTo>
                      <a:pt x="0" y="453"/>
                    </a:lnTo>
                    <a:lnTo>
                      <a:pt x="363" y="45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4829" name="Group 253">
              <a:extLst>
                <a:ext uri="{FF2B5EF4-FFF2-40B4-BE49-F238E27FC236}">
                  <a16:creationId xmlns:a16="http://schemas.microsoft.com/office/drawing/2014/main" id="{757B173C-C118-4176-BDE2-8A1306B2BC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" y="2659"/>
              <a:ext cx="1361" cy="862"/>
              <a:chOff x="217" y="2659"/>
              <a:chExt cx="1361" cy="862"/>
            </a:xfrm>
          </p:grpSpPr>
          <p:sp>
            <p:nvSpPr>
              <p:cNvPr id="24830" name="Oval 254">
                <a:extLst>
                  <a:ext uri="{FF2B5EF4-FFF2-40B4-BE49-F238E27FC236}">
                    <a16:creationId xmlns:a16="http://schemas.microsoft.com/office/drawing/2014/main" id="{83E8D53B-2D94-4316-855C-CC0156ACDA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" y="2841"/>
                <a:ext cx="1361" cy="31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4831" name="Group 255">
                <a:extLst>
                  <a:ext uri="{FF2B5EF4-FFF2-40B4-BE49-F238E27FC236}">
                    <a16:creationId xmlns:a16="http://schemas.microsoft.com/office/drawing/2014/main" id="{E92EDBCE-D6D5-4E8D-B2CD-2F2E86A1D9C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8" y="2659"/>
                <a:ext cx="997" cy="635"/>
                <a:chOff x="625" y="2523"/>
                <a:chExt cx="997" cy="952"/>
              </a:xfrm>
            </p:grpSpPr>
            <p:sp>
              <p:nvSpPr>
                <p:cNvPr id="24832" name="Oval 256">
                  <a:extLst>
                    <a:ext uri="{FF2B5EF4-FFF2-40B4-BE49-F238E27FC236}">
                      <a16:creationId xmlns:a16="http://schemas.microsoft.com/office/drawing/2014/main" id="{F1E533BB-1D48-494C-8BF9-00DA814903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2614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33" name="Oval 257">
                  <a:extLst>
                    <a:ext uri="{FF2B5EF4-FFF2-40B4-BE49-F238E27FC236}">
                      <a16:creationId xmlns:a16="http://schemas.microsoft.com/office/drawing/2014/main" id="{FA709E7B-E5ED-4047-8451-C95A82873F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2932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34" name="Oval 258">
                  <a:extLst>
                    <a:ext uri="{FF2B5EF4-FFF2-40B4-BE49-F238E27FC236}">
                      <a16:creationId xmlns:a16="http://schemas.microsoft.com/office/drawing/2014/main" id="{F413F7FC-442B-4422-84DD-740BF4A963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2614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35" name="Oval 259">
                  <a:extLst>
                    <a:ext uri="{FF2B5EF4-FFF2-40B4-BE49-F238E27FC236}">
                      <a16:creationId xmlns:a16="http://schemas.microsoft.com/office/drawing/2014/main" id="{802BBC2B-9B2C-46E4-BBB4-0A67F5C8BE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2932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36" name="Oval 260">
                  <a:extLst>
                    <a:ext uri="{FF2B5EF4-FFF2-40B4-BE49-F238E27FC236}">
                      <a16:creationId xmlns:a16="http://schemas.microsoft.com/office/drawing/2014/main" id="{F4FB1191-F141-4C23-B7D6-E8768EC675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52" y="2977"/>
                  <a:ext cx="543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37" name="Oval 261">
                  <a:extLst>
                    <a:ext uri="{FF2B5EF4-FFF2-40B4-BE49-F238E27FC236}">
                      <a16:creationId xmlns:a16="http://schemas.microsoft.com/office/drawing/2014/main" id="{108692C3-B71D-44FD-8F41-281B496AD6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52" y="2523"/>
                  <a:ext cx="543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838" name="Freeform 262">
                <a:extLst>
                  <a:ext uri="{FF2B5EF4-FFF2-40B4-BE49-F238E27FC236}">
                    <a16:creationId xmlns:a16="http://schemas.microsoft.com/office/drawing/2014/main" id="{ED284154-F842-4A44-931F-9C7A2F0D0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" y="3068"/>
                <a:ext cx="363" cy="453"/>
              </a:xfrm>
              <a:custGeom>
                <a:avLst/>
                <a:gdLst>
                  <a:gd name="T0" fmla="*/ 227 w 363"/>
                  <a:gd name="T1" fmla="*/ 0 h 453"/>
                  <a:gd name="T2" fmla="*/ 0 w 363"/>
                  <a:gd name="T3" fmla="*/ 453 h 453"/>
                  <a:gd name="T4" fmla="*/ 363 w 363"/>
                  <a:gd name="T5" fmla="*/ 45 h 453"/>
                  <a:gd name="T6" fmla="*/ 227 w 363"/>
                  <a:gd name="T7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3" h="453">
                    <a:moveTo>
                      <a:pt x="227" y="0"/>
                    </a:moveTo>
                    <a:lnTo>
                      <a:pt x="0" y="453"/>
                    </a:lnTo>
                    <a:lnTo>
                      <a:pt x="363" y="45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24933" name="Group 357">
            <a:extLst>
              <a:ext uri="{FF2B5EF4-FFF2-40B4-BE49-F238E27FC236}">
                <a16:creationId xmlns:a16="http://schemas.microsoft.com/office/drawing/2014/main" id="{407B5550-D1F0-4B1C-AE0C-FD3AE36157A5}"/>
              </a:ext>
            </a:extLst>
          </p:cNvPr>
          <p:cNvGrpSpPr>
            <a:grpSpLocks/>
          </p:cNvGrpSpPr>
          <p:nvPr/>
        </p:nvGrpSpPr>
        <p:grpSpPr bwMode="auto">
          <a:xfrm>
            <a:off x="1279525" y="4941888"/>
            <a:ext cx="2162175" cy="1295400"/>
            <a:chOff x="806" y="3113"/>
            <a:chExt cx="1362" cy="816"/>
          </a:xfrm>
        </p:grpSpPr>
        <p:grpSp>
          <p:nvGrpSpPr>
            <p:cNvPr id="24657" name="Group 81">
              <a:extLst>
                <a:ext uri="{FF2B5EF4-FFF2-40B4-BE49-F238E27FC236}">
                  <a16:creationId xmlns:a16="http://schemas.microsoft.com/office/drawing/2014/main" id="{96B25CED-8A2B-44E5-97FE-350B78C299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7" y="3113"/>
              <a:ext cx="1361" cy="816"/>
              <a:chOff x="807" y="3113"/>
              <a:chExt cx="1361" cy="816"/>
            </a:xfrm>
          </p:grpSpPr>
          <p:sp>
            <p:nvSpPr>
              <p:cNvPr id="24647" name="Oval 71">
                <a:extLst>
                  <a:ext uri="{FF2B5EF4-FFF2-40B4-BE49-F238E27FC236}">
                    <a16:creationId xmlns:a16="http://schemas.microsoft.com/office/drawing/2014/main" id="{C1095518-5662-4444-AF3D-33773D7417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3476"/>
                <a:ext cx="1361" cy="317"/>
              </a:xfrm>
              <a:prstGeom prst="ellipse">
                <a:avLst/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4648" name="Group 72">
                <a:extLst>
                  <a:ext uri="{FF2B5EF4-FFF2-40B4-BE49-F238E27FC236}">
                    <a16:creationId xmlns:a16="http://schemas.microsoft.com/office/drawing/2014/main" id="{80DC7D0E-B759-4628-AC7C-AFD4DE443D4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88" y="3294"/>
                <a:ext cx="997" cy="635"/>
                <a:chOff x="625" y="2523"/>
                <a:chExt cx="997" cy="952"/>
              </a:xfrm>
            </p:grpSpPr>
            <p:sp>
              <p:nvSpPr>
                <p:cNvPr id="24649" name="Oval 73">
                  <a:extLst>
                    <a:ext uri="{FF2B5EF4-FFF2-40B4-BE49-F238E27FC236}">
                      <a16:creationId xmlns:a16="http://schemas.microsoft.com/office/drawing/2014/main" id="{5462E36F-E1C8-4B65-B1D5-8D0AB65296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2614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50" name="Oval 74">
                  <a:extLst>
                    <a:ext uri="{FF2B5EF4-FFF2-40B4-BE49-F238E27FC236}">
                      <a16:creationId xmlns:a16="http://schemas.microsoft.com/office/drawing/2014/main" id="{CBE4CA6E-DDB6-4D9A-8F77-0856599D55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2932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51" name="Oval 75">
                  <a:extLst>
                    <a:ext uri="{FF2B5EF4-FFF2-40B4-BE49-F238E27FC236}">
                      <a16:creationId xmlns:a16="http://schemas.microsoft.com/office/drawing/2014/main" id="{D740B702-9993-471E-87F8-0529F3BFD9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2614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52" name="Oval 76">
                  <a:extLst>
                    <a:ext uri="{FF2B5EF4-FFF2-40B4-BE49-F238E27FC236}">
                      <a16:creationId xmlns:a16="http://schemas.microsoft.com/office/drawing/2014/main" id="{DC4742F2-AC2B-47C7-8BCC-B481437974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2932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53" name="Oval 77">
                  <a:extLst>
                    <a:ext uri="{FF2B5EF4-FFF2-40B4-BE49-F238E27FC236}">
                      <a16:creationId xmlns:a16="http://schemas.microsoft.com/office/drawing/2014/main" id="{E1162263-958F-41D9-8001-B2BDA19B1E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52" y="2977"/>
                  <a:ext cx="543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54" name="Oval 78">
                  <a:extLst>
                    <a:ext uri="{FF2B5EF4-FFF2-40B4-BE49-F238E27FC236}">
                      <a16:creationId xmlns:a16="http://schemas.microsoft.com/office/drawing/2014/main" id="{13252ACF-9374-468D-AC19-32B1C7418B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52" y="2523"/>
                  <a:ext cx="543" cy="4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655" name="Freeform 79">
                <a:extLst>
                  <a:ext uri="{FF2B5EF4-FFF2-40B4-BE49-F238E27FC236}">
                    <a16:creationId xmlns:a16="http://schemas.microsoft.com/office/drawing/2014/main" id="{1586E12B-10B4-4B32-9D6C-ECF2A14B31D9}"/>
                  </a:ext>
                </a:extLst>
              </p:cNvPr>
              <p:cNvSpPr>
                <a:spLocks/>
              </p:cNvSpPr>
              <p:nvPr/>
            </p:nvSpPr>
            <p:spPr bwMode="auto">
              <a:xfrm rot="11700000">
                <a:off x="1714" y="3113"/>
                <a:ext cx="363" cy="453"/>
              </a:xfrm>
              <a:custGeom>
                <a:avLst/>
                <a:gdLst>
                  <a:gd name="T0" fmla="*/ 227 w 363"/>
                  <a:gd name="T1" fmla="*/ 0 h 453"/>
                  <a:gd name="T2" fmla="*/ 0 w 363"/>
                  <a:gd name="T3" fmla="*/ 453 h 453"/>
                  <a:gd name="T4" fmla="*/ 363 w 363"/>
                  <a:gd name="T5" fmla="*/ 45 h 453"/>
                  <a:gd name="T6" fmla="*/ 227 w 363"/>
                  <a:gd name="T7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3" h="453">
                    <a:moveTo>
                      <a:pt x="227" y="0"/>
                    </a:moveTo>
                    <a:lnTo>
                      <a:pt x="0" y="453"/>
                    </a:lnTo>
                    <a:lnTo>
                      <a:pt x="363" y="45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4839" name="Group 263">
              <a:extLst>
                <a:ext uri="{FF2B5EF4-FFF2-40B4-BE49-F238E27FC236}">
                  <a16:creationId xmlns:a16="http://schemas.microsoft.com/office/drawing/2014/main" id="{41521358-BFA8-496C-95B0-121CC15A8B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6" y="3113"/>
              <a:ext cx="1361" cy="816"/>
              <a:chOff x="807" y="3113"/>
              <a:chExt cx="1361" cy="816"/>
            </a:xfrm>
          </p:grpSpPr>
          <p:sp>
            <p:nvSpPr>
              <p:cNvPr id="24840" name="Oval 264">
                <a:extLst>
                  <a:ext uri="{FF2B5EF4-FFF2-40B4-BE49-F238E27FC236}">
                    <a16:creationId xmlns:a16="http://schemas.microsoft.com/office/drawing/2014/main" id="{4DBDFED3-1ACF-49DC-85CE-4F49B57447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3476"/>
                <a:ext cx="1361" cy="31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4841" name="Group 265">
                <a:extLst>
                  <a:ext uri="{FF2B5EF4-FFF2-40B4-BE49-F238E27FC236}">
                    <a16:creationId xmlns:a16="http://schemas.microsoft.com/office/drawing/2014/main" id="{C06BB89F-F702-4265-AAA7-DA77543FBF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88" y="3294"/>
                <a:ext cx="997" cy="635"/>
                <a:chOff x="625" y="2523"/>
                <a:chExt cx="997" cy="952"/>
              </a:xfrm>
            </p:grpSpPr>
            <p:sp>
              <p:nvSpPr>
                <p:cNvPr id="24842" name="Oval 266">
                  <a:extLst>
                    <a:ext uri="{FF2B5EF4-FFF2-40B4-BE49-F238E27FC236}">
                      <a16:creationId xmlns:a16="http://schemas.microsoft.com/office/drawing/2014/main" id="{002048DC-BB0E-4A18-8436-252FF47698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2614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43" name="Oval 267">
                  <a:extLst>
                    <a:ext uri="{FF2B5EF4-FFF2-40B4-BE49-F238E27FC236}">
                      <a16:creationId xmlns:a16="http://schemas.microsoft.com/office/drawing/2014/main" id="{BCCED327-962F-4095-AC2E-1DB1BC18B9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2932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44" name="Oval 268">
                  <a:extLst>
                    <a:ext uri="{FF2B5EF4-FFF2-40B4-BE49-F238E27FC236}">
                      <a16:creationId xmlns:a16="http://schemas.microsoft.com/office/drawing/2014/main" id="{752E7A64-983A-402D-A4C0-7D44544D98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2614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45" name="Oval 269">
                  <a:extLst>
                    <a:ext uri="{FF2B5EF4-FFF2-40B4-BE49-F238E27FC236}">
                      <a16:creationId xmlns:a16="http://schemas.microsoft.com/office/drawing/2014/main" id="{67C5265B-A680-40B4-942D-A97E2EFDD0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2932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46" name="Oval 270">
                  <a:extLst>
                    <a:ext uri="{FF2B5EF4-FFF2-40B4-BE49-F238E27FC236}">
                      <a16:creationId xmlns:a16="http://schemas.microsoft.com/office/drawing/2014/main" id="{A3022E8B-0B27-4B0D-B641-18AB1AB2FE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52" y="2977"/>
                  <a:ext cx="543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47" name="Oval 271">
                  <a:extLst>
                    <a:ext uri="{FF2B5EF4-FFF2-40B4-BE49-F238E27FC236}">
                      <a16:creationId xmlns:a16="http://schemas.microsoft.com/office/drawing/2014/main" id="{2C25715A-50F7-417B-B3B2-17C82246D6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52" y="2523"/>
                  <a:ext cx="543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848" name="Freeform 272">
                <a:extLst>
                  <a:ext uri="{FF2B5EF4-FFF2-40B4-BE49-F238E27FC236}">
                    <a16:creationId xmlns:a16="http://schemas.microsoft.com/office/drawing/2014/main" id="{39CBB50E-2D9A-4278-BC80-D3A491B368D4}"/>
                  </a:ext>
                </a:extLst>
              </p:cNvPr>
              <p:cNvSpPr>
                <a:spLocks/>
              </p:cNvSpPr>
              <p:nvPr/>
            </p:nvSpPr>
            <p:spPr bwMode="auto">
              <a:xfrm rot="11700000">
                <a:off x="1714" y="3113"/>
                <a:ext cx="363" cy="453"/>
              </a:xfrm>
              <a:custGeom>
                <a:avLst/>
                <a:gdLst>
                  <a:gd name="T0" fmla="*/ 227 w 363"/>
                  <a:gd name="T1" fmla="*/ 0 h 453"/>
                  <a:gd name="T2" fmla="*/ 0 w 363"/>
                  <a:gd name="T3" fmla="*/ 453 h 453"/>
                  <a:gd name="T4" fmla="*/ 363 w 363"/>
                  <a:gd name="T5" fmla="*/ 45 h 453"/>
                  <a:gd name="T6" fmla="*/ 227 w 363"/>
                  <a:gd name="T7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3" h="453">
                    <a:moveTo>
                      <a:pt x="227" y="0"/>
                    </a:moveTo>
                    <a:lnTo>
                      <a:pt x="0" y="453"/>
                    </a:lnTo>
                    <a:lnTo>
                      <a:pt x="363" y="45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24943" name="Group 367">
            <a:extLst>
              <a:ext uri="{FF2B5EF4-FFF2-40B4-BE49-F238E27FC236}">
                <a16:creationId xmlns:a16="http://schemas.microsoft.com/office/drawing/2014/main" id="{0B275070-B303-4A9C-8C43-BACB806581AD}"/>
              </a:ext>
            </a:extLst>
          </p:cNvPr>
          <p:cNvGrpSpPr>
            <a:grpSpLocks/>
          </p:cNvGrpSpPr>
          <p:nvPr/>
        </p:nvGrpSpPr>
        <p:grpSpPr bwMode="auto">
          <a:xfrm>
            <a:off x="5815013" y="3573463"/>
            <a:ext cx="1728787" cy="1439862"/>
            <a:chOff x="3663" y="2251"/>
            <a:chExt cx="1089" cy="907"/>
          </a:xfrm>
        </p:grpSpPr>
        <p:grpSp>
          <p:nvGrpSpPr>
            <p:cNvPr id="24674" name="Group 98">
              <a:extLst>
                <a:ext uri="{FF2B5EF4-FFF2-40B4-BE49-F238E27FC236}">
                  <a16:creationId xmlns:a16="http://schemas.microsoft.com/office/drawing/2014/main" id="{3718F4DC-41D9-4FFB-964F-84F80EDDEC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4" y="2432"/>
              <a:ext cx="1088" cy="726"/>
              <a:chOff x="3528" y="255"/>
              <a:chExt cx="1633" cy="998"/>
            </a:xfrm>
          </p:grpSpPr>
          <p:sp>
            <p:nvSpPr>
              <p:cNvPr id="24663" name="Oval 87">
                <a:extLst>
                  <a:ext uri="{FF2B5EF4-FFF2-40B4-BE49-F238E27FC236}">
                    <a16:creationId xmlns:a16="http://schemas.microsoft.com/office/drawing/2014/main" id="{D6EDFAAE-26A3-4DA2-B029-BF562F827D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482"/>
                <a:ext cx="1633" cy="590"/>
              </a:xfrm>
              <a:prstGeom prst="ellipse">
                <a:avLst/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69" name="Oval 93">
                <a:extLst>
                  <a:ext uri="{FF2B5EF4-FFF2-40B4-BE49-F238E27FC236}">
                    <a16:creationId xmlns:a16="http://schemas.microsoft.com/office/drawing/2014/main" id="{CFAD7939-E931-47B2-BF5D-68D1713373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346"/>
                <a:ext cx="543" cy="816"/>
              </a:xfrm>
              <a:prstGeom prst="ellipse">
                <a:avLst/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72" name="Oval 96">
                <a:extLst>
                  <a:ext uri="{FF2B5EF4-FFF2-40B4-BE49-F238E27FC236}">
                    <a16:creationId xmlns:a16="http://schemas.microsoft.com/office/drawing/2014/main" id="{5A2F931B-EE89-4736-B1EF-11B9137813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346"/>
                <a:ext cx="543" cy="816"/>
              </a:xfrm>
              <a:prstGeom prst="ellipse">
                <a:avLst/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73" name="Oval 97">
                <a:extLst>
                  <a:ext uri="{FF2B5EF4-FFF2-40B4-BE49-F238E27FC236}">
                    <a16:creationId xmlns:a16="http://schemas.microsoft.com/office/drawing/2014/main" id="{7E588271-4255-42F2-BD64-49365157F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55"/>
                <a:ext cx="817" cy="998"/>
              </a:xfrm>
              <a:prstGeom prst="ellipse">
                <a:avLst/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695" name="AutoShape 119">
              <a:extLst>
                <a:ext uri="{FF2B5EF4-FFF2-40B4-BE49-F238E27FC236}">
                  <a16:creationId xmlns:a16="http://schemas.microsoft.com/office/drawing/2014/main" id="{B0DE7D60-D425-4B13-819E-E76DB1F236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2251"/>
              <a:ext cx="181" cy="318"/>
            </a:xfrm>
            <a:prstGeom prst="triangle">
              <a:avLst>
                <a:gd name="adj" fmla="val 50000"/>
              </a:avLst>
            </a:prstGeom>
            <a:solidFill>
              <a:srgbClr val="808080"/>
            </a:solidFill>
            <a:ln w="5715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849" name="Group 273">
              <a:extLst>
                <a:ext uri="{FF2B5EF4-FFF2-40B4-BE49-F238E27FC236}">
                  <a16:creationId xmlns:a16="http://schemas.microsoft.com/office/drawing/2014/main" id="{5D57890C-C811-4A59-87B5-8EE061620D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3" y="2432"/>
              <a:ext cx="1088" cy="726"/>
              <a:chOff x="3528" y="255"/>
              <a:chExt cx="1633" cy="998"/>
            </a:xfrm>
          </p:grpSpPr>
          <p:sp>
            <p:nvSpPr>
              <p:cNvPr id="24850" name="Oval 274">
                <a:extLst>
                  <a:ext uri="{FF2B5EF4-FFF2-40B4-BE49-F238E27FC236}">
                    <a16:creationId xmlns:a16="http://schemas.microsoft.com/office/drawing/2014/main" id="{0F322556-939F-4E60-AF85-986C79A46B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482"/>
                <a:ext cx="1633" cy="5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51" name="Oval 275">
                <a:extLst>
                  <a:ext uri="{FF2B5EF4-FFF2-40B4-BE49-F238E27FC236}">
                    <a16:creationId xmlns:a16="http://schemas.microsoft.com/office/drawing/2014/main" id="{38115BC4-A5F6-427F-890D-D086EB33B0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346"/>
                <a:ext cx="543" cy="8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52" name="Oval 276">
                <a:extLst>
                  <a:ext uri="{FF2B5EF4-FFF2-40B4-BE49-F238E27FC236}">
                    <a16:creationId xmlns:a16="http://schemas.microsoft.com/office/drawing/2014/main" id="{C4C33D99-B34A-45E4-B33E-25C4ABF292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346"/>
                <a:ext cx="543" cy="8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53" name="Oval 277">
                <a:extLst>
                  <a:ext uri="{FF2B5EF4-FFF2-40B4-BE49-F238E27FC236}">
                    <a16:creationId xmlns:a16="http://schemas.microsoft.com/office/drawing/2014/main" id="{5A140051-839D-4ED8-9B82-01F0D51A50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55"/>
                <a:ext cx="817" cy="99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869" name="AutoShape 293">
              <a:extLst>
                <a:ext uri="{FF2B5EF4-FFF2-40B4-BE49-F238E27FC236}">
                  <a16:creationId xmlns:a16="http://schemas.microsoft.com/office/drawing/2014/main" id="{D755378E-7749-4FAC-AB1D-9F3937501A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" y="2251"/>
              <a:ext cx="181" cy="318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940" name="Group 364">
            <a:extLst>
              <a:ext uri="{FF2B5EF4-FFF2-40B4-BE49-F238E27FC236}">
                <a16:creationId xmlns:a16="http://schemas.microsoft.com/office/drawing/2014/main" id="{AD2D0181-5892-4937-AA0C-7D43CF08077E}"/>
              </a:ext>
            </a:extLst>
          </p:cNvPr>
          <p:cNvGrpSpPr>
            <a:grpSpLocks/>
          </p:cNvGrpSpPr>
          <p:nvPr/>
        </p:nvGrpSpPr>
        <p:grpSpPr bwMode="auto">
          <a:xfrm>
            <a:off x="7688263" y="3860800"/>
            <a:ext cx="2017712" cy="1152525"/>
            <a:chOff x="4843" y="2432"/>
            <a:chExt cx="1271" cy="726"/>
          </a:xfrm>
        </p:grpSpPr>
        <p:grpSp>
          <p:nvGrpSpPr>
            <p:cNvPr id="24675" name="Group 99">
              <a:extLst>
                <a:ext uri="{FF2B5EF4-FFF2-40B4-BE49-F238E27FC236}">
                  <a16:creationId xmlns:a16="http://schemas.microsoft.com/office/drawing/2014/main" id="{EE210F52-5F36-40DF-8213-C563CED3CA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44" y="2432"/>
              <a:ext cx="1088" cy="726"/>
              <a:chOff x="3528" y="255"/>
              <a:chExt cx="1633" cy="998"/>
            </a:xfrm>
          </p:grpSpPr>
          <p:sp>
            <p:nvSpPr>
              <p:cNvPr id="24676" name="Oval 100">
                <a:extLst>
                  <a:ext uri="{FF2B5EF4-FFF2-40B4-BE49-F238E27FC236}">
                    <a16:creationId xmlns:a16="http://schemas.microsoft.com/office/drawing/2014/main" id="{6248A91D-0D85-416C-B68A-AA85C1C801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482"/>
                <a:ext cx="1633" cy="590"/>
              </a:xfrm>
              <a:prstGeom prst="ellipse">
                <a:avLst/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77" name="Oval 101">
                <a:extLst>
                  <a:ext uri="{FF2B5EF4-FFF2-40B4-BE49-F238E27FC236}">
                    <a16:creationId xmlns:a16="http://schemas.microsoft.com/office/drawing/2014/main" id="{4A079359-B43B-4AFD-9609-B1C4B13EEA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346"/>
                <a:ext cx="543" cy="816"/>
              </a:xfrm>
              <a:prstGeom prst="ellipse">
                <a:avLst/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78" name="Oval 102">
                <a:extLst>
                  <a:ext uri="{FF2B5EF4-FFF2-40B4-BE49-F238E27FC236}">
                    <a16:creationId xmlns:a16="http://schemas.microsoft.com/office/drawing/2014/main" id="{F6F3EEF0-21CA-4315-98CC-FDBD02880E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346"/>
                <a:ext cx="543" cy="816"/>
              </a:xfrm>
              <a:prstGeom prst="ellipse">
                <a:avLst/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79" name="Oval 103">
                <a:extLst>
                  <a:ext uri="{FF2B5EF4-FFF2-40B4-BE49-F238E27FC236}">
                    <a16:creationId xmlns:a16="http://schemas.microsoft.com/office/drawing/2014/main" id="{9CE2CB47-DFC6-48E6-9332-F5EE7420A3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55"/>
                <a:ext cx="817" cy="998"/>
              </a:xfrm>
              <a:prstGeom prst="ellipse">
                <a:avLst/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696" name="AutoShape 120">
              <a:extLst>
                <a:ext uri="{FF2B5EF4-FFF2-40B4-BE49-F238E27FC236}">
                  <a16:creationId xmlns:a16="http://schemas.microsoft.com/office/drawing/2014/main" id="{2EB7EBA7-A015-4D24-8127-6F96FE14891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87" y="2659"/>
              <a:ext cx="136" cy="318"/>
            </a:xfrm>
            <a:prstGeom prst="triangle">
              <a:avLst>
                <a:gd name="adj" fmla="val 50000"/>
              </a:avLst>
            </a:prstGeom>
            <a:solidFill>
              <a:srgbClr val="808080"/>
            </a:solidFill>
            <a:ln w="5715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854" name="Group 278">
              <a:extLst>
                <a:ext uri="{FF2B5EF4-FFF2-40B4-BE49-F238E27FC236}">
                  <a16:creationId xmlns:a16="http://schemas.microsoft.com/office/drawing/2014/main" id="{67B1FE71-365E-484C-A280-DC09098575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43" y="2432"/>
              <a:ext cx="1088" cy="726"/>
              <a:chOff x="3528" y="255"/>
              <a:chExt cx="1633" cy="998"/>
            </a:xfrm>
          </p:grpSpPr>
          <p:sp>
            <p:nvSpPr>
              <p:cNvPr id="24855" name="Oval 279">
                <a:extLst>
                  <a:ext uri="{FF2B5EF4-FFF2-40B4-BE49-F238E27FC236}">
                    <a16:creationId xmlns:a16="http://schemas.microsoft.com/office/drawing/2014/main" id="{03FDEC2D-A87F-4956-A971-408E8E8781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482"/>
                <a:ext cx="1633" cy="5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56" name="Oval 280">
                <a:extLst>
                  <a:ext uri="{FF2B5EF4-FFF2-40B4-BE49-F238E27FC236}">
                    <a16:creationId xmlns:a16="http://schemas.microsoft.com/office/drawing/2014/main" id="{23EA281A-1302-4829-B174-064DE2EFAD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346"/>
                <a:ext cx="543" cy="8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57" name="Oval 281">
                <a:extLst>
                  <a:ext uri="{FF2B5EF4-FFF2-40B4-BE49-F238E27FC236}">
                    <a16:creationId xmlns:a16="http://schemas.microsoft.com/office/drawing/2014/main" id="{CC4E7F94-0DAC-4D43-A8D7-7C7E5167A9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346"/>
                <a:ext cx="543" cy="8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58" name="Oval 282">
                <a:extLst>
                  <a:ext uri="{FF2B5EF4-FFF2-40B4-BE49-F238E27FC236}">
                    <a16:creationId xmlns:a16="http://schemas.microsoft.com/office/drawing/2014/main" id="{6499E709-7135-461A-B6DA-B94950B680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55"/>
                <a:ext cx="817" cy="99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870" name="AutoShape 294">
              <a:extLst>
                <a:ext uri="{FF2B5EF4-FFF2-40B4-BE49-F238E27FC236}">
                  <a16:creationId xmlns:a16="http://schemas.microsoft.com/office/drawing/2014/main" id="{EF0F285A-7F61-4467-9E9D-94F735D69D3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86" y="2659"/>
              <a:ext cx="136" cy="318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941" name="Group 365">
            <a:extLst>
              <a:ext uri="{FF2B5EF4-FFF2-40B4-BE49-F238E27FC236}">
                <a16:creationId xmlns:a16="http://schemas.microsoft.com/office/drawing/2014/main" id="{6795083C-9055-41F8-9D78-CE309D110E04}"/>
              </a:ext>
            </a:extLst>
          </p:cNvPr>
          <p:cNvGrpSpPr>
            <a:grpSpLocks/>
          </p:cNvGrpSpPr>
          <p:nvPr/>
        </p:nvGrpSpPr>
        <p:grpSpPr bwMode="auto">
          <a:xfrm>
            <a:off x="7688263" y="5157788"/>
            <a:ext cx="1728787" cy="1441450"/>
            <a:chOff x="4843" y="3249"/>
            <a:chExt cx="1089" cy="908"/>
          </a:xfrm>
        </p:grpSpPr>
        <p:grpSp>
          <p:nvGrpSpPr>
            <p:cNvPr id="24690" name="Group 114">
              <a:extLst>
                <a:ext uri="{FF2B5EF4-FFF2-40B4-BE49-F238E27FC236}">
                  <a16:creationId xmlns:a16="http://schemas.microsoft.com/office/drawing/2014/main" id="{6F135780-353C-49FF-9A1D-FBF9A7D997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44" y="3249"/>
              <a:ext cx="1088" cy="726"/>
              <a:chOff x="3528" y="255"/>
              <a:chExt cx="1633" cy="998"/>
            </a:xfrm>
          </p:grpSpPr>
          <p:sp>
            <p:nvSpPr>
              <p:cNvPr id="24691" name="Oval 115">
                <a:extLst>
                  <a:ext uri="{FF2B5EF4-FFF2-40B4-BE49-F238E27FC236}">
                    <a16:creationId xmlns:a16="http://schemas.microsoft.com/office/drawing/2014/main" id="{059C23E5-D2B8-4967-A4EB-B51B0B7693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482"/>
                <a:ext cx="1633" cy="590"/>
              </a:xfrm>
              <a:prstGeom prst="ellipse">
                <a:avLst/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92" name="Oval 116">
                <a:extLst>
                  <a:ext uri="{FF2B5EF4-FFF2-40B4-BE49-F238E27FC236}">
                    <a16:creationId xmlns:a16="http://schemas.microsoft.com/office/drawing/2014/main" id="{BEC115D9-59FA-468D-9282-863B12FACE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346"/>
                <a:ext cx="543" cy="816"/>
              </a:xfrm>
              <a:prstGeom prst="ellipse">
                <a:avLst/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93" name="Oval 117">
                <a:extLst>
                  <a:ext uri="{FF2B5EF4-FFF2-40B4-BE49-F238E27FC236}">
                    <a16:creationId xmlns:a16="http://schemas.microsoft.com/office/drawing/2014/main" id="{D964F187-52D5-494A-99AA-FAEAA06F7D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346"/>
                <a:ext cx="543" cy="816"/>
              </a:xfrm>
              <a:prstGeom prst="ellipse">
                <a:avLst/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94" name="Oval 118">
                <a:extLst>
                  <a:ext uri="{FF2B5EF4-FFF2-40B4-BE49-F238E27FC236}">
                    <a16:creationId xmlns:a16="http://schemas.microsoft.com/office/drawing/2014/main" id="{53B2B3BC-3E89-4B7E-B550-7437C8CA4E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55"/>
                <a:ext cx="817" cy="998"/>
              </a:xfrm>
              <a:prstGeom prst="ellipse">
                <a:avLst/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697" name="AutoShape 121">
              <a:extLst>
                <a:ext uri="{FF2B5EF4-FFF2-40B4-BE49-F238E27FC236}">
                  <a16:creationId xmlns:a16="http://schemas.microsoft.com/office/drawing/2014/main" id="{A51510F9-F437-466B-931C-23742467D67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297" y="3839"/>
              <a:ext cx="181" cy="318"/>
            </a:xfrm>
            <a:prstGeom prst="triangle">
              <a:avLst>
                <a:gd name="adj" fmla="val 50000"/>
              </a:avLst>
            </a:prstGeom>
            <a:solidFill>
              <a:srgbClr val="808080"/>
            </a:solidFill>
            <a:ln w="5715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864" name="Group 288">
              <a:extLst>
                <a:ext uri="{FF2B5EF4-FFF2-40B4-BE49-F238E27FC236}">
                  <a16:creationId xmlns:a16="http://schemas.microsoft.com/office/drawing/2014/main" id="{8C1A463E-E7F7-4F0E-9CAB-E002C122B8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43" y="3249"/>
              <a:ext cx="1088" cy="726"/>
              <a:chOff x="3528" y="255"/>
              <a:chExt cx="1633" cy="998"/>
            </a:xfrm>
          </p:grpSpPr>
          <p:sp>
            <p:nvSpPr>
              <p:cNvPr id="24865" name="Oval 289">
                <a:extLst>
                  <a:ext uri="{FF2B5EF4-FFF2-40B4-BE49-F238E27FC236}">
                    <a16:creationId xmlns:a16="http://schemas.microsoft.com/office/drawing/2014/main" id="{A66E99C4-74C6-4C16-82BD-452C1A5623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482"/>
                <a:ext cx="1633" cy="5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66" name="Oval 290">
                <a:extLst>
                  <a:ext uri="{FF2B5EF4-FFF2-40B4-BE49-F238E27FC236}">
                    <a16:creationId xmlns:a16="http://schemas.microsoft.com/office/drawing/2014/main" id="{8858823D-7F52-4FC2-94DF-6A832509A7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346"/>
                <a:ext cx="543" cy="8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67" name="Oval 291">
                <a:extLst>
                  <a:ext uri="{FF2B5EF4-FFF2-40B4-BE49-F238E27FC236}">
                    <a16:creationId xmlns:a16="http://schemas.microsoft.com/office/drawing/2014/main" id="{07E6677D-DE44-4551-9610-0C8963C55B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346"/>
                <a:ext cx="543" cy="8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68" name="Oval 292">
                <a:extLst>
                  <a:ext uri="{FF2B5EF4-FFF2-40B4-BE49-F238E27FC236}">
                    <a16:creationId xmlns:a16="http://schemas.microsoft.com/office/drawing/2014/main" id="{7C98D82C-2236-4ED7-956D-A1C3809B47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55"/>
                <a:ext cx="817" cy="99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871" name="AutoShape 295">
              <a:extLst>
                <a:ext uri="{FF2B5EF4-FFF2-40B4-BE49-F238E27FC236}">
                  <a16:creationId xmlns:a16="http://schemas.microsoft.com/office/drawing/2014/main" id="{7CDFEF5A-0060-4871-A9C0-93CE21C25A3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296" y="3839"/>
              <a:ext cx="181" cy="318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942" name="Group 366">
            <a:extLst>
              <a:ext uri="{FF2B5EF4-FFF2-40B4-BE49-F238E27FC236}">
                <a16:creationId xmlns:a16="http://schemas.microsoft.com/office/drawing/2014/main" id="{CF2A50C3-4C0E-4590-9FB8-3ED7F1C8D974}"/>
              </a:ext>
            </a:extLst>
          </p:cNvPr>
          <p:cNvGrpSpPr>
            <a:grpSpLocks/>
          </p:cNvGrpSpPr>
          <p:nvPr/>
        </p:nvGrpSpPr>
        <p:grpSpPr bwMode="auto">
          <a:xfrm>
            <a:off x="5456238" y="5157788"/>
            <a:ext cx="2087562" cy="1152525"/>
            <a:chOff x="3437" y="3249"/>
            <a:chExt cx="1315" cy="726"/>
          </a:xfrm>
        </p:grpSpPr>
        <p:grpSp>
          <p:nvGrpSpPr>
            <p:cNvPr id="24685" name="Group 109">
              <a:extLst>
                <a:ext uri="{FF2B5EF4-FFF2-40B4-BE49-F238E27FC236}">
                  <a16:creationId xmlns:a16="http://schemas.microsoft.com/office/drawing/2014/main" id="{2DA2F984-1A16-41E0-A2D8-6A450470DB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4" y="3249"/>
              <a:ext cx="1088" cy="726"/>
              <a:chOff x="3528" y="255"/>
              <a:chExt cx="1633" cy="998"/>
            </a:xfrm>
          </p:grpSpPr>
          <p:sp>
            <p:nvSpPr>
              <p:cNvPr id="24686" name="Oval 110">
                <a:extLst>
                  <a:ext uri="{FF2B5EF4-FFF2-40B4-BE49-F238E27FC236}">
                    <a16:creationId xmlns:a16="http://schemas.microsoft.com/office/drawing/2014/main" id="{5E30AE32-9CAF-41D3-B397-FE27A9E813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482"/>
                <a:ext cx="1633" cy="590"/>
              </a:xfrm>
              <a:prstGeom prst="ellipse">
                <a:avLst/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87" name="Oval 111">
                <a:extLst>
                  <a:ext uri="{FF2B5EF4-FFF2-40B4-BE49-F238E27FC236}">
                    <a16:creationId xmlns:a16="http://schemas.microsoft.com/office/drawing/2014/main" id="{E1465F81-3E9E-4859-819D-95DFD01E92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346"/>
                <a:ext cx="543" cy="816"/>
              </a:xfrm>
              <a:prstGeom prst="ellipse">
                <a:avLst/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88" name="Oval 112">
                <a:extLst>
                  <a:ext uri="{FF2B5EF4-FFF2-40B4-BE49-F238E27FC236}">
                    <a16:creationId xmlns:a16="http://schemas.microsoft.com/office/drawing/2014/main" id="{21F2F6D8-BE45-4B47-A1B8-C87E494B3D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346"/>
                <a:ext cx="543" cy="816"/>
              </a:xfrm>
              <a:prstGeom prst="ellipse">
                <a:avLst/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89" name="Oval 113">
                <a:extLst>
                  <a:ext uri="{FF2B5EF4-FFF2-40B4-BE49-F238E27FC236}">
                    <a16:creationId xmlns:a16="http://schemas.microsoft.com/office/drawing/2014/main" id="{99B5A7E2-A3CD-4CFC-AECA-0FBBB54706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55"/>
                <a:ext cx="817" cy="998"/>
              </a:xfrm>
              <a:prstGeom prst="ellipse">
                <a:avLst/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698" name="AutoShape 122">
              <a:extLst>
                <a:ext uri="{FF2B5EF4-FFF2-40B4-BE49-F238E27FC236}">
                  <a16:creationId xmlns:a16="http://schemas.microsoft.com/office/drawing/2014/main" id="{AAB9AE11-4360-4B6C-ACE4-7587B59D682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H="1">
              <a:off x="3529" y="3475"/>
              <a:ext cx="136" cy="318"/>
            </a:xfrm>
            <a:prstGeom prst="triangle">
              <a:avLst>
                <a:gd name="adj" fmla="val 50000"/>
              </a:avLst>
            </a:prstGeom>
            <a:solidFill>
              <a:srgbClr val="808080"/>
            </a:solidFill>
            <a:ln w="5715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859" name="Group 283">
              <a:extLst>
                <a:ext uri="{FF2B5EF4-FFF2-40B4-BE49-F238E27FC236}">
                  <a16:creationId xmlns:a16="http://schemas.microsoft.com/office/drawing/2014/main" id="{7DC6DF1D-61A4-47F7-9F31-34C10F5BF4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3" y="3249"/>
              <a:ext cx="1088" cy="726"/>
              <a:chOff x="3528" y="255"/>
              <a:chExt cx="1633" cy="998"/>
            </a:xfrm>
          </p:grpSpPr>
          <p:sp>
            <p:nvSpPr>
              <p:cNvPr id="24860" name="Oval 284">
                <a:extLst>
                  <a:ext uri="{FF2B5EF4-FFF2-40B4-BE49-F238E27FC236}">
                    <a16:creationId xmlns:a16="http://schemas.microsoft.com/office/drawing/2014/main" id="{74175F2B-16E3-46EF-B243-32C57FE5E4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482"/>
                <a:ext cx="1633" cy="5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61" name="Oval 285">
                <a:extLst>
                  <a:ext uri="{FF2B5EF4-FFF2-40B4-BE49-F238E27FC236}">
                    <a16:creationId xmlns:a16="http://schemas.microsoft.com/office/drawing/2014/main" id="{C873811C-8690-4DF5-8731-C4EF358E87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346"/>
                <a:ext cx="543" cy="8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62" name="Oval 286">
                <a:extLst>
                  <a:ext uri="{FF2B5EF4-FFF2-40B4-BE49-F238E27FC236}">
                    <a16:creationId xmlns:a16="http://schemas.microsoft.com/office/drawing/2014/main" id="{9D357629-5823-431C-A0D2-E10FDB238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346"/>
                <a:ext cx="543" cy="8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63" name="Oval 287">
                <a:extLst>
                  <a:ext uri="{FF2B5EF4-FFF2-40B4-BE49-F238E27FC236}">
                    <a16:creationId xmlns:a16="http://schemas.microsoft.com/office/drawing/2014/main" id="{94D9838B-F1CE-4B8B-82E8-2187A872F1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55"/>
                <a:ext cx="817" cy="99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872" name="AutoShape 296">
              <a:extLst>
                <a:ext uri="{FF2B5EF4-FFF2-40B4-BE49-F238E27FC236}">
                  <a16:creationId xmlns:a16="http://schemas.microsoft.com/office/drawing/2014/main" id="{E6CE72AA-AE28-413E-A799-FC5E9DDDE63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H="1">
              <a:off x="3528" y="3475"/>
              <a:ext cx="136" cy="318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944" name="Group 368">
            <a:extLst>
              <a:ext uri="{FF2B5EF4-FFF2-40B4-BE49-F238E27FC236}">
                <a16:creationId xmlns:a16="http://schemas.microsoft.com/office/drawing/2014/main" id="{765D2211-0170-4B43-B22B-31384B16F92D}"/>
              </a:ext>
            </a:extLst>
          </p:cNvPr>
          <p:cNvGrpSpPr>
            <a:grpSpLocks/>
          </p:cNvGrpSpPr>
          <p:nvPr/>
        </p:nvGrpSpPr>
        <p:grpSpPr bwMode="auto">
          <a:xfrm>
            <a:off x="3438525" y="3357563"/>
            <a:ext cx="1728788" cy="2087562"/>
            <a:chOff x="2166" y="2115"/>
            <a:chExt cx="1089" cy="1315"/>
          </a:xfrm>
        </p:grpSpPr>
        <p:grpSp>
          <p:nvGrpSpPr>
            <p:cNvPr id="24714" name="Group 138">
              <a:extLst>
                <a:ext uri="{FF2B5EF4-FFF2-40B4-BE49-F238E27FC236}">
                  <a16:creationId xmlns:a16="http://schemas.microsoft.com/office/drawing/2014/main" id="{D0E0D398-B1A8-47BB-A2E7-860D6CEA02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7" y="2115"/>
              <a:ext cx="1088" cy="544"/>
              <a:chOff x="3528" y="255"/>
              <a:chExt cx="1633" cy="998"/>
            </a:xfrm>
          </p:grpSpPr>
          <p:sp>
            <p:nvSpPr>
              <p:cNvPr id="24715" name="Oval 139">
                <a:extLst>
                  <a:ext uri="{FF2B5EF4-FFF2-40B4-BE49-F238E27FC236}">
                    <a16:creationId xmlns:a16="http://schemas.microsoft.com/office/drawing/2014/main" id="{3C544248-5FF2-41FE-BD00-DCABA791F7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482"/>
                <a:ext cx="1633" cy="590"/>
              </a:xfrm>
              <a:prstGeom prst="ellipse">
                <a:avLst/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16" name="Oval 140">
                <a:extLst>
                  <a:ext uri="{FF2B5EF4-FFF2-40B4-BE49-F238E27FC236}">
                    <a16:creationId xmlns:a16="http://schemas.microsoft.com/office/drawing/2014/main" id="{784CE479-1240-4A5E-B8EB-B724463E2E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346"/>
                <a:ext cx="543" cy="816"/>
              </a:xfrm>
              <a:prstGeom prst="ellipse">
                <a:avLst/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17" name="Oval 141">
                <a:extLst>
                  <a:ext uri="{FF2B5EF4-FFF2-40B4-BE49-F238E27FC236}">
                    <a16:creationId xmlns:a16="http://schemas.microsoft.com/office/drawing/2014/main" id="{EF26E244-7283-46CB-A1F3-0082CF0095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346"/>
                <a:ext cx="543" cy="816"/>
              </a:xfrm>
              <a:prstGeom prst="ellipse">
                <a:avLst/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18" name="Oval 142">
                <a:extLst>
                  <a:ext uri="{FF2B5EF4-FFF2-40B4-BE49-F238E27FC236}">
                    <a16:creationId xmlns:a16="http://schemas.microsoft.com/office/drawing/2014/main" id="{17F31C42-B7C8-4F63-8484-1F829B2EAB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55"/>
                <a:ext cx="817" cy="998"/>
              </a:xfrm>
              <a:prstGeom prst="ellipse">
                <a:avLst/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719" name="AutoShape 143">
              <a:extLst>
                <a:ext uri="{FF2B5EF4-FFF2-40B4-BE49-F238E27FC236}">
                  <a16:creationId xmlns:a16="http://schemas.microsoft.com/office/drawing/2014/main" id="{172C9A47-9A41-435C-BED8-397834B4E4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600000">
              <a:off x="2485" y="2478"/>
              <a:ext cx="57" cy="952"/>
            </a:xfrm>
            <a:prstGeom prst="triangle">
              <a:avLst>
                <a:gd name="adj" fmla="val 50000"/>
              </a:avLst>
            </a:prstGeom>
            <a:solidFill>
              <a:srgbClr val="808080"/>
            </a:solidFill>
            <a:ln w="5715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873" name="Group 297">
              <a:extLst>
                <a:ext uri="{FF2B5EF4-FFF2-40B4-BE49-F238E27FC236}">
                  <a16:creationId xmlns:a16="http://schemas.microsoft.com/office/drawing/2014/main" id="{5EE3923C-F927-4450-85A1-FD8F1EED5C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6" y="2115"/>
              <a:ext cx="1088" cy="544"/>
              <a:chOff x="3528" y="255"/>
              <a:chExt cx="1633" cy="998"/>
            </a:xfrm>
          </p:grpSpPr>
          <p:sp>
            <p:nvSpPr>
              <p:cNvPr id="24874" name="Oval 298">
                <a:extLst>
                  <a:ext uri="{FF2B5EF4-FFF2-40B4-BE49-F238E27FC236}">
                    <a16:creationId xmlns:a16="http://schemas.microsoft.com/office/drawing/2014/main" id="{ED29DFD2-9FB4-4535-A71E-1BC0F0A9EE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482"/>
                <a:ext cx="1633" cy="5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75" name="Oval 299">
                <a:extLst>
                  <a:ext uri="{FF2B5EF4-FFF2-40B4-BE49-F238E27FC236}">
                    <a16:creationId xmlns:a16="http://schemas.microsoft.com/office/drawing/2014/main" id="{F95C4A43-F367-4900-8FBD-99BD37BD00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346"/>
                <a:ext cx="543" cy="8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76" name="Oval 300">
                <a:extLst>
                  <a:ext uri="{FF2B5EF4-FFF2-40B4-BE49-F238E27FC236}">
                    <a16:creationId xmlns:a16="http://schemas.microsoft.com/office/drawing/2014/main" id="{DCA60814-FBEB-463F-B961-C3DE02FA4A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346"/>
                <a:ext cx="543" cy="8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77" name="Oval 301">
                <a:extLst>
                  <a:ext uri="{FF2B5EF4-FFF2-40B4-BE49-F238E27FC236}">
                    <a16:creationId xmlns:a16="http://schemas.microsoft.com/office/drawing/2014/main" id="{A3DE62E6-187A-4392-BD3C-D54374B74C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55"/>
                <a:ext cx="817" cy="99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878" name="AutoShape 302">
              <a:extLst>
                <a:ext uri="{FF2B5EF4-FFF2-40B4-BE49-F238E27FC236}">
                  <a16:creationId xmlns:a16="http://schemas.microsoft.com/office/drawing/2014/main" id="{B6CF1A0A-D41B-4813-96C1-54FE1BF336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600000">
              <a:off x="2484" y="2478"/>
              <a:ext cx="57" cy="952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934" name="Group 358">
            <a:extLst>
              <a:ext uri="{FF2B5EF4-FFF2-40B4-BE49-F238E27FC236}">
                <a16:creationId xmlns:a16="http://schemas.microsoft.com/office/drawing/2014/main" id="{AF86D0C9-29EA-4524-80DD-8001872DD5C2}"/>
              </a:ext>
            </a:extLst>
          </p:cNvPr>
          <p:cNvGrpSpPr>
            <a:grpSpLocks/>
          </p:cNvGrpSpPr>
          <p:nvPr/>
        </p:nvGrpSpPr>
        <p:grpSpPr bwMode="auto">
          <a:xfrm>
            <a:off x="3582988" y="4508500"/>
            <a:ext cx="1728787" cy="2087563"/>
            <a:chOff x="2257" y="2840"/>
            <a:chExt cx="1089" cy="1315"/>
          </a:xfrm>
        </p:grpSpPr>
        <p:grpSp>
          <p:nvGrpSpPr>
            <p:cNvPr id="24727" name="Group 151">
              <a:extLst>
                <a:ext uri="{FF2B5EF4-FFF2-40B4-BE49-F238E27FC236}">
                  <a16:creationId xmlns:a16="http://schemas.microsoft.com/office/drawing/2014/main" id="{8925E29B-07B7-4A74-87DB-899C3677CA38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2258" y="2840"/>
              <a:ext cx="1088" cy="1315"/>
              <a:chOff x="2938" y="2432"/>
              <a:chExt cx="1088" cy="1315"/>
            </a:xfrm>
          </p:grpSpPr>
          <p:grpSp>
            <p:nvGrpSpPr>
              <p:cNvPr id="24721" name="Group 145">
                <a:extLst>
                  <a:ext uri="{FF2B5EF4-FFF2-40B4-BE49-F238E27FC236}">
                    <a16:creationId xmlns:a16="http://schemas.microsoft.com/office/drawing/2014/main" id="{351A11DD-365F-4A14-A77E-2F4C65A00A4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38" y="2432"/>
                <a:ext cx="1088" cy="544"/>
                <a:chOff x="3528" y="255"/>
                <a:chExt cx="1633" cy="998"/>
              </a:xfrm>
            </p:grpSpPr>
            <p:sp>
              <p:nvSpPr>
                <p:cNvPr id="24722" name="Oval 146">
                  <a:extLst>
                    <a:ext uri="{FF2B5EF4-FFF2-40B4-BE49-F238E27FC236}">
                      <a16:creationId xmlns:a16="http://schemas.microsoft.com/office/drawing/2014/main" id="{5689D254-9B10-443E-B8E5-1476E44681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8" y="482"/>
                  <a:ext cx="1633" cy="590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23" name="Oval 147">
                  <a:extLst>
                    <a:ext uri="{FF2B5EF4-FFF2-40B4-BE49-F238E27FC236}">
                      <a16:creationId xmlns:a16="http://schemas.microsoft.com/office/drawing/2014/main" id="{983066E3-6100-4225-9054-8397AE1E6E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346"/>
                  <a:ext cx="543" cy="816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24" name="Oval 148">
                  <a:extLst>
                    <a:ext uri="{FF2B5EF4-FFF2-40B4-BE49-F238E27FC236}">
                      <a16:creationId xmlns:a16="http://schemas.microsoft.com/office/drawing/2014/main" id="{C8237D60-B5D3-4C77-A9C2-7F10A64266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346"/>
                  <a:ext cx="543" cy="816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25" name="Oval 149">
                  <a:extLst>
                    <a:ext uri="{FF2B5EF4-FFF2-40B4-BE49-F238E27FC236}">
                      <a16:creationId xmlns:a16="http://schemas.microsoft.com/office/drawing/2014/main" id="{9F0C8064-3011-4D93-A6F1-53B96C9E3B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55"/>
                  <a:ext cx="817" cy="998"/>
                </a:xfrm>
                <a:prstGeom prst="ellipse">
                  <a:avLst/>
                </a:prstGeom>
                <a:solidFill>
                  <a:srgbClr val="808080"/>
                </a:solidFill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726" name="AutoShape 150">
                <a:extLst>
                  <a:ext uri="{FF2B5EF4-FFF2-40B4-BE49-F238E27FC236}">
                    <a16:creationId xmlns:a16="http://schemas.microsoft.com/office/drawing/2014/main" id="{AAC24173-78F0-477E-BB94-3B7CE3E14C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2600000">
                <a:off x="3256" y="2795"/>
                <a:ext cx="57" cy="952"/>
              </a:xfrm>
              <a:prstGeom prst="triangle">
                <a:avLst>
                  <a:gd name="adj" fmla="val 50000"/>
                </a:avLst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879" name="Group 303">
              <a:extLst>
                <a:ext uri="{FF2B5EF4-FFF2-40B4-BE49-F238E27FC236}">
                  <a16:creationId xmlns:a16="http://schemas.microsoft.com/office/drawing/2014/main" id="{E3DC903E-2B11-4214-A901-E52974E206ED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2257" y="2840"/>
              <a:ext cx="1088" cy="1315"/>
              <a:chOff x="2938" y="2432"/>
              <a:chExt cx="1088" cy="1315"/>
            </a:xfrm>
          </p:grpSpPr>
          <p:grpSp>
            <p:nvGrpSpPr>
              <p:cNvPr id="24880" name="Group 304">
                <a:extLst>
                  <a:ext uri="{FF2B5EF4-FFF2-40B4-BE49-F238E27FC236}">
                    <a16:creationId xmlns:a16="http://schemas.microsoft.com/office/drawing/2014/main" id="{5E780958-2794-4F40-963B-E837F84D8C7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38" y="2432"/>
                <a:ext cx="1088" cy="544"/>
                <a:chOff x="3528" y="255"/>
                <a:chExt cx="1633" cy="998"/>
              </a:xfrm>
            </p:grpSpPr>
            <p:sp>
              <p:nvSpPr>
                <p:cNvPr id="24881" name="Oval 305">
                  <a:extLst>
                    <a:ext uri="{FF2B5EF4-FFF2-40B4-BE49-F238E27FC236}">
                      <a16:creationId xmlns:a16="http://schemas.microsoft.com/office/drawing/2014/main" id="{198729F4-2B14-4C0E-9ADD-7F520EFFD0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8" y="482"/>
                  <a:ext cx="1633" cy="5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82" name="Oval 306">
                  <a:extLst>
                    <a:ext uri="{FF2B5EF4-FFF2-40B4-BE49-F238E27FC236}">
                      <a16:creationId xmlns:a16="http://schemas.microsoft.com/office/drawing/2014/main" id="{429AEDBE-6C18-4057-9C1B-A422990604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346"/>
                  <a:ext cx="543" cy="8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83" name="Oval 307">
                  <a:extLst>
                    <a:ext uri="{FF2B5EF4-FFF2-40B4-BE49-F238E27FC236}">
                      <a16:creationId xmlns:a16="http://schemas.microsoft.com/office/drawing/2014/main" id="{7F649EBF-A202-4144-9EC3-B3CAB521AB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346"/>
                  <a:ext cx="543" cy="8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84" name="Oval 308">
                  <a:extLst>
                    <a:ext uri="{FF2B5EF4-FFF2-40B4-BE49-F238E27FC236}">
                      <a16:creationId xmlns:a16="http://schemas.microsoft.com/office/drawing/2014/main" id="{DBC679C3-943D-4A56-B90B-BC439FEA31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55"/>
                  <a:ext cx="817" cy="9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885" name="AutoShape 309">
                <a:extLst>
                  <a:ext uri="{FF2B5EF4-FFF2-40B4-BE49-F238E27FC236}">
                    <a16:creationId xmlns:a16="http://schemas.microsoft.com/office/drawing/2014/main" id="{F05B5548-C76E-4325-8715-8343AB6868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2600000">
                <a:off x="3256" y="2795"/>
                <a:ext cx="57" cy="952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4939" name="Group 363">
            <a:extLst>
              <a:ext uri="{FF2B5EF4-FFF2-40B4-BE49-F238E27FC236}">
                <a16:creationId xmlns:a16="http://schemas.microsoft.com/office/drawing/2014/main" id="{A32255AD-5793-4B4D-81C5-3F59E840039F}"/>
              </a:ext>
            </a:extLst>
          </p:cNvPr>
          <p:cNvGrpSpPr>
            <a:grpSpLocks/>
          </p:cNvGrpSpPr>
          <p:nvPr/>
        </p:nvGrpSpPr>
        <p:grpSpPr bwMode="auto">
          <a:xfrm>
            <a:off x="5022850" y="2063750"/>
            <a:ext cx="1931988" cy="1581150"/>
            <a:chOff x="3164" y="1300"/>
            <a:chExt cx="1217" cy="996"/>
          </a:xfrm>
        </p:grpSpPr>
        <p:grpSp>
          <p:nvGrpSpPr>
            <p:cNvPr id="24741" name="Group 165">
              <a:extLst>
                <a:ext uri="{FF2B5EF4-FFF2-40B4-BE49-F238E27FC236}">
                  <a16:creationId xmlns:a16="http://schemas.microsoft.com/office/drawing/2014/main" id="{E585D9D0-4187-47BA-8A36-4FC5401C96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5" y="1300"/>
              <a:ext cx="1216" cy="996"/>
              <a:chOff x="127" y="1371"/>
              <a:chExt cx="1405" cy="1151"/>
            </a:xfrm>
          </p:grpSpPr>
          <p:grpSp>
            <p:nvGrpSpPr>
              <p:cNvPr id="24742" name="Group 166">
                <a:extLst>
                  <a:ext uri="{FF2B5EF4-FFF2-40B4-BE49-F238E27FC236}">
                    <a16:creationId xmlns:a16="http://schemas.microsoft.com/office/drawing/2014/main" id="{4B9DA837-56DF-44D7-A6CE-B2582508BED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7" y="1371"/>
                <a:ext cx="1405" cy="952"/>
                <a:chOff x="535" y="572"/>
                <a:chExt cx="1405" cy="952"/>
              </a:xfrm>
            </p:grpSpPr>
            <p:sp>
              <p:nvSpPr>
                <p:cNvPr id="24743" name="Oval 167">
                  <a:extLst>
                    <a:ext uri="{FF2B5EF4-FFF2-40B4-BE49-F238E27FC236}">
                      <a16:creationId xmlns:a16="http://schemas.microsoft.com/office/drawing/2014/main" id="{C0D9D9B0-942D-4BA3-8665-E311954EDC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799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76200">
                  <a:solidFill>
                    <a:srgbClr val="808080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44" name="Oval 168">
                  <a:extLst>
                    <a:ext uri="{FF2B5EF4-FFF2-40B4-BE49-F238E27FC236}">
                      <a16:creationId xmlns:a16="http://schemas.microsoft.com/office/drawing/2014/main" id="{77891B5E-FF85-410C-8C76-E2C147E24E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663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76200">
                  <a:solidFill>
                    <a:srgbClr val="808080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45" name="Oval 169">
                  <a:extLst>
                    <a:ext uri="{FF2B5EF4-FFF2-40B4-BE49-F238E27FC236}">
                      <a16:creationId xmlns:a16="http://schemas.microsoft.com/office/drawing/2014/main" id="{AD92A527-B551-482D-8DD2-49FC9EC686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981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76200">
                  <a:solidFill>
                    <a:srgbClr val="808080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46" name="Oval 170">
                  <a:extLst>
                    <a:ext uri="{FF2B5EF4-FFF2-40B4-BE49-F238E27FC236}">
                      <a16:creationId xmlns:a16="http://schemas.microsoft.com/office/drawing/2014/main" id="{E68BBD3C-C493-454B-AE3E-F1638BB941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663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76200">
                  <a:solidFill>
                    <a:srgbClr val="808080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47" name="Oval 171">
                  <a:extLst>
                    <a:ext uri="{FF2B5EF4-FFF2-40B4-BE49-F238E27FC236}">
                      <a16:creationId xmlns:a16="http://schemas.microsoft.com/office/drawing/2014/main" id="{D88AF000-54E7-4F71-B316-25A5492A33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981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76200">
                  <a:solidFill>
                    <a:srgbClr val="808080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48" name="Oval 172">
                  <a:extLst>
                    <a:ext uri="{FF2B5EF4-FFF2-40B4-BE49-F238E27FC236}">
                      <a16:creationId xmlns:a16="http://schemas.microsoft.com/office/drawing/2014/main" id="{6AB9B9A0-A196-4B5C-B082-47ADEB0138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799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76200">
                  <a:solidFill>
                    <a:srgbClr val="808080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49" name="Oval 173">
                  <a:extLst>
                    <a:ext uri="{FF2B5EF4-FFF2-40B4-BE49-F238E27FC236}">
                      <a16:creationId xmlns:a16="http://schemas.microsoft.com/office/drawing/2014/main" id="{09AEED27-6072-4AD4-B3DC-9D34C6709E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3" y="1026"/>
                  <a:ext cx="543" cy="498"/>
                </a:xfrm>
                <a:prstGeom prst="ellipse">
                  <a:avLst/>
                </a:prstGeom>
                <a:solidFill>
                  <a:srgbClr val="808080"/>
                </a:solidFill>
                <a:ln w="76200">
                  <a:solidFill>
                    <a:srgbClr val="808080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50" name="Oval 174">
                  <a:extLst>
                    <a:ext uri="{FF2B5EF4-FFF2-40B4-BE49-F238E27FC236}">
                      <a16:creationId xmlns:a16="http://schemas.microsoft.com/office/drawing/2014/main" id="{12869DA4-607B-40F3-9E78-1125F600A5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3" y="572"/>
                  <a:ext cx="543" cy="498"/>
                </a:xfrm>
                <a:prstGeom prst="ellipse">
                  <a:avLst/>
                </a:prstGeom>
                <a:solidFill>
                  <a:srgbClr val="808080"/>
                </a:solidFill>
                <a:ln w="76200">
                  <a:solidFill>
                    <a:srgbClr val="808080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751" name="Freeform 175">
                <a:extLst>
                  <a:ext uri="{FF2B5EF4-FFF2-40B4-BE49-F238E27FC236}">
                    <a16:creationId xmlns:a16="http://schemas.microsoft.com/office/drawing/2014/main" id="{0D3E26C6-A94E-463A-959E-1A71E8BAFD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" y="2069"/>
                <a:ext cx="363" cy="453"/>
              </a:xfrm>
              <a:custGeom>
                <a:avLst/>
                <a:gdLst>
                  <a:gd name="T0" fmla="*/ 227 w 363"/>
                  <a:gd name="T1" fmla="*/ 0 h 453"/>
                  <a:gd name="T2" fmla="*/ 0 w 363"/>
                  <a:gd name="T3" fmla="*/ 453 h 453"/>
                  <a:gd name="T4" fmla="*/ 363 w 363"/>
                  <a:gd name="T5" fmla="*/ 45 h 453"/>
                  <a:gd name="T6" fmla="*/ 227 w 363"/>
                  <a:gd name="T7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3" h="453">
                    <a:moveTo>
                      <a:pt x="227" y="0"/>
                    </a:moveTo>
                    <a:lnTo>
                      <a:pt x="0" y="453"/>
                    </a:lnTo>
                    <a:lnTo>
                      <a:pt x="363" y="45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808080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>
                <a:outerShdw dist="53882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4886" name="Group 310">
              <a:extLst>
                <a:ext uri="{FF2B5EF4-FFF2-40B4-BE49-F238E27FC236}">
                  <a16:creationId xmlns:a16="http://schemas.microsoft.com/office/drawing/2014/main" id="{40E2A32F-7031-48D1-8331-BE7B0A53DE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4" y="1300"/>
              <a:ext cx="1216" cy="996"/>
              <a:chOff x="127" y="1371"/>
              <a:chExt cx="1405" cy="1151"/>
            </a:xfrm>
          </p:grpSpPr>
          <p:grpSp>
            <p:nvGrpSpPr>
              <p:cNvPr id="24887" name="Group 311">
                <a:extLst>
                  <a:ext uri="{FF2B5EF4-FFF2-40B4-BE49-F238E27FC236}">
                    <a16:creationId xmlns:a16="http://schemas.microsoft.com/office/drawing/2014/main" id="{3C76EE01-0A9D-4E02-BB4F-5EA69316246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7" y="1371"/>
                <a:ext cx="1405" cy="952"/>
                <a:chOff x="535" y="572"/>
                <a:chExt cx="1405" cy="952"/>
              </a:xfrm>
            </p:grpSpPr>
            <p:sp>
              <p:nvSpPr>
                <p:cNvPr id="24888" name="Oval 312">
                  <a:extLst>
                    <a:ext uri="{FF2B5EF4-FFF2-40B4-BE49-F238E27FC236}">
                      <a16:creationId xmlns:a16="http://schemas.microsoft.com/office/drawing/2014/main" id="{DCFC1D64-0A2E-440B-B580-72C8BE1821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799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7620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5388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89" name="Oval 313">
                  <a:extLst>
                    <a:ext uri="{FF2B5EF4-FFF2-40B4-BE49-F238E27FC236}">
                      <a16:creationId xmlns:a16="http://schemas.microsoft.com/office/drawing/2014/main" id="{599A53D8-498E-423A-97DC-0F7D8A1DDA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663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7620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5388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90" name="Oval 314">
                  <a:extLst>
                    <a:ext uri="{FF2B5EF4-FFF2-40B4-BE49-F238E27FC236}">
                      <a16:creationId xmlns:a16="http://schemas.microsoft.com/office/drawing/2014/main" id="{796DA05E-8EC6-47DF-987F-0A92076DBD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981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7620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5388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91" name="Oval 315">
                  <a:extLst>
                    <a:ext uri="{FF2B5EF4-FFF2-40B4-BE49-F238E27FC236}">
                      <a16:creationId xmlns:a16="http://schemas.microsoft.com/office/drawing/2014/main" id="{C7D35C3F-FC37-4D0D-83E8-26BCF4F28E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663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7620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5388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92" name="Oval 316">
                  <a:extLst>
                    <a:ext uri="{FF2B5EF4-FFF2-40B4-BE49-F238E27FC236}">
                      <a16:creationId xmlns:a16="http://schemas.microsoft.com/office/drawing/2014/main" id="{D52D72A6-6D9C-450C-95B1-4BB446BC4A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981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7620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5388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93" name="Oval 317">
                  <a:extLst>
                    <a:ext uri="{FF2B5EF4-FFF2-40B4-BE49-F238E27FC236}">
                      <a16:creationId xmlns:a16="http://schemas.microsoft.com/office/drawing/2014/main" id="{66A541DB-C49F-46F4-B7D2-3DF87DDE27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799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7620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5388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94" name="Oval 318">
                  <a:extLst>
                    <a:ext uri="{FF2B5EF4-FFF2-40B4-BE49-F238E27FC236}">
                      <a16:creationId xmlns:a16="http://schemas.microsoft.com/office/drawing/2014/main" id="{A6FDC1A6-FFD9-4AA7-8887-B94741B427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3" y="1026"/>
                  <a:ext cx="543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7620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5388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95" name="Oval 319">
                  <a:extLst>
                    <a:ext uri="{FF2B5EF4-FFF2-40B4-BE49-F238E27FC236}">
                      <a16:creationId xmlns:a16="http://schemas.microsoft.com/office/drawing/2014/main" id="{B2520C93-1912-4BB0-9387-0F1F762BF0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3" y="572"/>
                  <a:ext cx="543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7620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5388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896" name="Freeform 320">
                <a:extLst>
                  <a:ext uri="{FF2B5EF4-FFF2-40B4-BE49-F238E27FC236}">
                    <a16:creationId xmlns:a16="http://schemas.microsoft.com/office/drawing/2014/main" id="{8DD9058A-0E0E-4474-8D8D-368A4016FD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" y="2069"/>
                <a:ext cx="363" cy="453"/>
              </a:xfrm>
              <a:custGeom>
                <a:avLst/>
                <a:gdLst>
                  <a:gd name="T0" fmla="*/ 227 w 363"/>
                  <a:gd name="T1" fmla="*/ 0 h 453"/>
                  <a:gd name="T2" fmla="*/ 0 w 363"/>
                  <a:gd name="T3" fmla="*/ 453 h 453"/>
                  <a:gd name="T4" fmla="*/ 363 w 363"/>
                  <a:gd name="T5" fmla="*/ 45 h 453"/>
                  <a:gd name="T6" fmla="*/ 227 w 363"/>
                  <a:gd name="T7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3" h="453">
                    <a:moveTo>
                      <a:pt x="227" y="0"/>
                    </a:moveTo>
                    <a:lnTo>
                      <a:pt x="0" y="453"/>
                    </a:lnTo>
                    <a:lnTo>
                      <a:pt x="363" y="45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7620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24938" name="Group 362">
            <a:extLst>
              <a:ext uri="{FF2B5EF4-FFF2-40B4-BE49-F238E27FC236}">
                <a16:creationId xmlns:a16="http://schemas.microsoft.com/office/drawing/2014/main" id="{16573DE6-235B-4151-828B-3E658C8FEF38}"/>
              </a:ext>
            </a:extLst>
          </p:cNvPr>
          <p:cNvGrpSpPr>
            <a:grpSpLocks/>
          </p:cNvGrpSpPr>
          <p:nvPr/>
        </p:nvGrpSpPr>
        <p:grpSpPr bwMode="auto">
          <a:xfrm>
            <a:off x="7143750" y="2063750"/>
            <a:ext cx="1931988" cy="1617663"/>
            <a:chOff x="4500" y="1300"/>
            <a:chExt cx="1217" cy="1019"/>
          </a:xfrm>
        </p:grpSpPr>
        <p:grpSp>
          <p:nvGrpSpPr>
            <p:cNvPr id="24752" name="Group 176">
              <a:extLst>
                <a:ext uri="{FF2B5EF4-FFF2-40B4-BE49-F238E27FC236}">
                  <a16:creationId xmlns:a16="http://schemas.microsoft.com/office/drawing/2014/main" id="{1486C8F7-8E43-44DE-9423-DD524A809A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01" y="1300"/>
              <a:ext cx="1216" cy="1019"/>
              <a:chOff x="1670" y="1371"/>
              <a:chExt cx="1405" cy="1178"/>
            </a:xfrm>
          </p:grpSpPr>
          <p:grpSp>
            <p:nvGrpSpPr>
              <p:cNvPr id="24753" name="Group 177">
                <a:extLst>
                  <a:ext uri="{FF2B5EF4-FFF2-40B4-BE49-F238E27FC236}">
                    <a16:creationId xmlns:a16="http://schemas.microsoft.com/office/drawing/2014/main" id="{CC71EC91-FC3F-4116-8366-DE7D14773F3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0" y="1371"/>
                <a:ext cx="1405" cy="952"/>
                <a:chOff x="535" y="572"/>
                <a:chExt cx="1405" cy="952"/>
              </a:xfrm>
            </p:grpSpPr>
            <p:sp>
              <p:nvSpPr>
                <p:cNvPr id="24754" name="Oval 178">
                  <a:extLst>
                    <a:ext uri="{FF2B5EF4-FFF2-40B4-BE49-F238E27FC236}">
                      <a16:creationId xmlns:a16="http://schemas.microsoft.com/office/drawing/2014/main" id="{27E8E185-EAFA-49E5-93B9-3DB887F15F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799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76200">
                  <a:solidFill>
                    <a:srgbClr val="808080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55" name="Oval 179">
                  <a:extLst>
                    <a:ext uri="{FF2B5EF4-FFF2-40B4-BE49-F238E27FC236}">
                      <a16:creationId xmlns:a16="http://schemas.microsoft.com/office/drawing/2014/main" id="{4705C6F9-53C6-4DB6-BA52-8B7E578C7F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663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76200">
                  <a:solidFill>
                    <a:srgbClr val="808080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56" name="Oval 180">
                  <a:extLst>
                    <a:ext uri="{FF2B5EF4-FFF2-40B4-BE49-F238E27FC236}">
                      <a16:creationId xmlns:a16="http://schemas.microsoft.com/office/drawing/2014/main" id="{C670A727-0F76-4BEF-B30D-F0C65BE1E5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981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76200">
                  <a:solidFill>
                    <a:srgbClr val="808080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57" name="Oval 181">
                  <a:extLst>
                    <a:ext uri="{FF2B5EF4-FFF2-40B4-BE49-F238E27FC236}">
                      <a16:creationId xmlns:a16="http://schemas.microsoft.com/office/drawing/2014/main" id="{8D7596CB-1229-4C91-AD63-0ED90A75D9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663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76200">
                  <a:solidFill>
                    <a:srgbClr val="808080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58" name="Oval 182">
                  <a:extLst>
                    <a:ext uri="{FF2B5EF4-FFF2-40B4-BE49-F238E27FC236}">
                      <a16:creationId xmlns:a16="http://schemas.microsoft.com/office/drawing/2014/main" id="{7EAACF17-A743-48E4-A456-AE99A05E16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981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76200">
                  <a:solidFill>
                    <a:srgbClr val="808080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59" name="Oval 183">
                  <a:extLst>
                    <a:ext uri="{FF2B5EF4-FFF2-40B4-BE49-F238E27FC236}">
                      <a16:creationId xmlns:a16="http://schemas.microsoft.com/office/drawing/2014/main" id="{D4AB555F-4E92-4773-8A7D-0F0E49F689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799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76200">
                  <a:solidFill>
                    <a:srgbClr val="808080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60" name="Oval 184">
                  <a:extLst>
                    <a:ext uri="{FF2B5EF4-FFF2-40B4-BE49-F238E27FC236}">
                      <a16:creationId xmlns:a16="http://schemas.microsoft.com/office/drawing/2014/main" id="{A163199A-9BDB-4160-BAF3-EA398ECF4A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3" y="1026"/>
                  <a:ext cx="543" cy="498"/>
                </a:xfrm>
                <a:prstGeom prst="ellipse">
                  <a:avLst/>
                </a:prstGeom>
                <a:solidFill>
                  <a:srgbClr val="808080"/>
                </a:solidFill>
                <a:ln w="76200">
                  <a:solidFill>
                    <a:srgbClr val="808080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61" name="Oval 185">
                  <a:extLst>
                    <a:ext uri="{FF2B5EF4-FFF2-40B4-BE49-F238E27FC236}">
                      <a16:creationId xmlns:a16="http://schemas.microsoft.com/office/drawing/2014/main" id="{272339F5-DE20-4878-A504-1205675EE6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3" y="572"/>
                  <a:ext cx="543" cy="498"/>
                </a:xfrm>
                <a:prstGeom prst="ellipse">
                  <a:avLst/>
                </a:prstGeom>
                <a:solidFill>
                  <a:srgbClr val="808080"/>
                </a:solidFill>
                <a:ln w="76200">
                  <a:solidFill>
                    <a:srgbClr val="808080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762" name="AutoShape 186">
                <a:extLst>
                  <a:ext uri="{FF2B5EF4-FFF2-40B4-BE49-F238E27FC236}">
                    <a16:creationId xmlns:a16="http://schemas.microsoft.com/office/drawing/2014/main" id="{8748846D-831F-4282-9BD8-4C33D553BC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2600000">
                <a:off x="2169" y="1824"/>
                <a:ext cx="261" cy="725"/>
              </a:xfrm>
              <a:prstGeom prst="moon">
                <a:avLst>
                  <a:gd name="adj" fmla="val 50000"/>
                </a:avLst>
              </a:prstGeom>
              <a:solidFill>
                <a:srgbClr val="808080"/>
              </a:solidFill>
              <a:ln w="76200">
                <a:solidFill>
                  <a:srgbClr val="808080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897" name="Group 321">
              <a:extLst>
                <a:ext uri="{FF2B5EF4-FFF2-40B4-BE49-F238E27FC236}">
                  <a16:creationId xmlns:a16="http://schemas.microsoft.com/office/drawing/2014/main" id="{335203AA-743C-43E7-AE29-78FFBCA233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00" y="1300"/>
              <a:ext cx="1216" cy="1019"/>
              <a:chOff x="1670" y="1371"/>
              <a:chExt cx="1405" cy="1178"/>
            </a:xfrm>
          </p:grpSpPr>
          <p:grpSp>
            <p:nvGrpSpPr>
              <p:cNvPr id="24898" name="Group 322">
                <a:extLst>
                  <a:ext uri="{FF2B5EF4-FFF2-40B4-BE49-F238E27FC236}">
                    <a16:creationId xmlns:a16="http://schemas.microsoft.com/office/drawing/2014/main" id="{423D2B7C-DEB9-4D91-BD78-C0A3AF30767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0" y="1371"/>
                <a:ext cx="1405" cy="952"/>
                <a:chOff x="535" y="572"/>
                <a:chExt cx="1405" cy="952"/>
              </a:xfrm>
            </p:grpSpPr>
            <p:sp>
              <p:nvSpPr>
                <p:cNvPr id="24899" name="Oval 323">
                  <a:extLst>
                    <a:ext uri="{FF2B5EF4-FFF2-40B4-BE49-F238E27FC236}">
                      <a16:creationId xmlns:a16="http://schemas.microsoft.com/office/drawing/2014/main" id="{16A48E6B-B6C0-41ED-93D2-28DCABB00A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799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7620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5388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900" name="Oval 324">
                  <a:extLst>
                    <a:ext uri="{FF2B5EF4-FFF2-40B4-BE49-F238E27FC236}">
                      <a16:creationId xmlns:a16="http://schemas.microsoft.com/office/drawing/2014/main" id="{48BD9908-33F7-4C3E-9326-86F9149CC8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663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7620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5388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901" name="Oval 325">
                  <a:extLst>
                    <a:ext uri="{FF2B5EF4-FFF2-40B4-BE49-F238E27FC236}">
                      <a16:creationId xmlns:a16="http://schemas.microsoft.com/office/drawing/2014/main" id="{4CF33055-EF90-4629-8B4A-D78C5E8771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981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7620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5388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902" name="Oval 326">
                  <a:extLst>
                    <a:ext uri="{FF2B5EF4-FFF2-40B4-BE49-F238E27FC236}">
                      <a16:creationId xmlns:a16="http://schemas.microsoft.com/office/drawing/2014/main" id="{C44AA2F3-3337-4DFD-A5B6-A80D4E52AF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663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7620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5388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903" name="Oval 327">
                  <a:extLst>
                    <a:ext uri="{FF2B5EF4-FFF2-40B4-BE49-F238E27FC236}">
                      <a16:creationId xmlns:a16="http://schemas.microsoft.com/office/drawing/2014/main" id="{53B02119-DBFC-4B73-B022-0AE4C5931D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981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7620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5388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904" name="Oval 328">
                  <a:extLst>
                    <a:ext uri="{FF2B5EF4-FFF2-40B4-BE49-F238E27FC236}">
                      <a16:creationId xmlns:a16="http://schemas.microsoft.com/office/drawing/2014/main" id="{A38F6E74-7982-486F-9FB5-844407E47B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799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7620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5388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905" name="Oval 329">
                  <a:extLst>
                    <a:ext uri="{FF2B5EF4-FFF2-40B4-BE49-F238E27FC236}">
                      <a16:creationId xmlns:a16="http://schemas.microsoft.com/office/drawing/2014/main" id="{8DA7006C-CAF4-4AC1-A563-5B528280AE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3" y="1026"/>
                  <a:ext cx="543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7620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5388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906" name="Oval 330">
                  <a:extLst>
                    <a:ext uri="{FF2B5EF4-FFF2-40B4-BE49-F238E27FC236}">
                      <a16:creationId xmlns:a16="http://schemas.microsoft.com/office/drawing/2014/main" id="{A229E88D-FE34-49FB-A11D-018E766B96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3" y="572"/>
                  <a:ext cx="543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7620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5388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907" name="AutoShape 331">
                <a:extLst>
                  <a:ext uri="{FF2B5EF4-FFF2-40B4-BE49-F238E27FC236}">
                    <a16:creationId xmlns:a16="http://schemas.microsoft.com/office/drawing/2014/main" id="{D273B6BA-5486-4CFC-9D74-213BDA4308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2600000">
                <a:off x="2169" y="1824"/>
                <a:ext cx="261" cy="725"/>
              </a:xfrm>
              <a:prstGeom prst="moon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76200">
                    <a:solidFill>
                      <a:srgbClr val="808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4908" name="Group 332">
            <a:extLst>
              <a:ext uri="{FF2B5EF4-FFF2-40B4-BE49-F238E27FC236}">
                <a16:creationId xmlns:a16="http://schemas.microsoft.com/office/drawing/2014/main" id="{FDEF2301-28F3-4061-8D19-4FDF6D72DF1D}"/>
              </a:ext>
            </a:extLst>
          </p:cNvPr>
          <p:cNvGrpSpPr>
            <a:grpSpLocks/>
          </p:cNvGrpSpPr>
          <p:nvPr/>
        </p:nvGrpSpPr>
        <p:grpSpPr bwMode="auto">
          <a:xfrm>
            <a:off x="5146675" y="404813"/>
            <a:ext cx="1930400" cy="1524000"/>
            <a:chOff x="217" y="164"/>
            <a:chExt cx="1405" cy="1109"/>
          </a:xfrm>
        </p:grpSpPr>
        <p:grpSp>
          <p:nvGrpSpPr>
            <p:cNvPr id="24909" name="Group 333">
              <a:extLst>
                <a:ext uri="{FF2B5EF4-FFF2-40B4-BE49-F238E27FC236}">
                  <a16:creationId xmlns:a16="http://schemas.microsoft.com/office/drawing/2014/main" id="{D8E29C5E-C930-4BD2-B31D-D6FDFC5E59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7" y="164"/>
              <a:ext cx="1405" cy="952"/>
              <a:chOff x="535" y="572"/>
              <a:chExt cx="1405" cy="952"/>
            </a:xfrm>
          </p:grpSpPr>
          <p:sp>
            <p:nvSpPr>
              <p:cNvPr id="24910" name="Oval 334">
                <a:extLst>
                  <a:ext uri="{FF2B5EF4-FFF2-40B4-BE49-F238E27FC236}">
                    <a16:creationId xmlns:a16="http://schemas.microsoft.com/office/drawing/2014/main" id="{8DA01F6D-9889-4A4F-842C-FC6B4D8F0E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799"/>
                <a:ext cx="498" cy="49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7620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11" name="Oval 335">
                <a:extLst>
                  <a:ext uri="{FF2B5EF4-FFF2-40B4-BE49-F238E27FC236}">
                    <a16:creationId xmlns:a16="http://schemas.microsoft.com/office/drawing/2014/main" id="{61F9CFF7-09FF-4169-B858-D0F92B21D6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663"/>
                <a:ext cx="498" cy="49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7620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12" name="Oval 336">
                <a:extLst>
                  <a:ext uri="{FF2B5EF4-FFF2-40B4-BE49-F238E27FC236}">
                    <a16:creationId xmlns:a16="http://schemas.microsoft.com/office/drawing/2014/main" id="{BE1E0639-D500-46CF-A7C2-5B8433767F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981"/>
                <a:ext cx="498" cy="49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7620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13" name="Oval 337">
                <a:extLst>
                  <a:ext uri="{FF2B5EF4-FFF2-40B4-BE49-F238E27FC236}">
                    <a16:creationId xmlns:a16="http://schemas.microsoft.com/office/drawing/2014/main" id="{799C3A10-4DF0-408E-A2F0-2650A1F436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663"/>
                <a:ext cx="498" cy="49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7620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14" name="Oval 338">
                <a:extLst>
                  <a:ext uri="{FF2B5EF4-FFF2-40B4-BE49-F238E27FC236}">
                    <a16:creationId xmlns:a16="http://schemas.microsoft.com/office/drawing/2014/main" id="{160E0052-EAA1-4BD4-B30B-20FF347E6F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981"/>
                <a:ext cx="498" cy="49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7620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15" name="Oval 339">
                <a:extLst>
                  <a:ext uri="{FF2B5EF4-FFF2-40B4-BE49-F238E27FC236}">
                    <a16:creationId xmlns:a16="http://schemas.microsoft.com/office/drawing/2014/main" id="{729F1D17-53F4-44EE-B6B5-88EF581F8C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799"/>
                <a:ext cx="498" cy="49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7620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16" name="Oval 340">
                <a:extLst>
                  <a:ext uri="{FF2B5EF4-FFF2-40B4-BE49-F238E27FC236}">
                    <a16:creationId xmlns:a16="http://schemas.microsoft.com/office/drawing/2014/main" id="{1B21DB79-5F76-424E-B403-01D8ACADFF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1026"/>
                <a:ext cx="543" cy="49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7620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17" name="Oval 341">
                <a:extLst>
                  <a:ext uri="{FF2B5EF4-FFF2-40B4-BE49-F238E27FC236}">
                    <a16:creationId xmlns:a16="http://schemas.microsoft.com/office/drawing/2014/main" id="{6A110265-E276-4079-9045-E3BDA4575A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572"/>
                <a:ext cx="543" cy="49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7620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918" name="Freeform 342">
              <a:extLst>
                <a:ext uri="{FF2B5EF4-FFF2-40B4-BE49-F238E27FC236}">
                  <a16:creationId xmlns:a16="http://schemas.microsoft.com/office/drawing/2014/main" id="{721D2F5B-D486-45FE-82B7-DEE6513D347C}"/>
                </a:ext>
              </a:extLst>
            </p:cNvPr>
            <p:cNvSpPr>
              <a:spLocks/>
            </p:cNvSpPr>
            <p:nvPr/>
          </p:nvSpPr>
          <p:spPr bwMode="auto">
            <a:xfrm rot="-4500000">
              <a:off x="1118" y="853"/>
              <a:ext cx="405" cy="435"/>
            </a:xfrm>
            <a:custGeom>
              <a:avLst/>
              <a:gdLst>
                <a:gd name="T0" fmla="*/ 227 w 363"/>
                <a:gd name="T1" fmla="*/ 0 h 453"/>
                <a:gd name="T2" fmla="*/ 0 w 363"/>
                <a:gd name="T3" fmla="*/ 453 h 453"/>
                <a:gd name="T4" fmla="*/ 363 w 363"/>
                <a:gd name="T5" fmla="*/ 45 h 453"/>
                <a:gd name="T6" fmla="*/ 227 w 363"/>
                <a:gd name="T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3" h="453">
                  <a:moveTo>
                    <a:pt x="227" y="0"/>
                  </a:moveTo>
                  <a:lnTo>
                    <a:pt x="0" y="453"/>
                  </a:lnTo>
                  <a:lnTo>
                    <a:pt x="363" y="45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7620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937" name="Group 361">
            <a:extLst>
              <a:ext uri="{FF2B5EF4-FFF2-40B4-BE49-F238E27FC236}">
                <a16:creationId xmlns:a16="http://schemas.microsoft.com/office/drawing/2014/main" id="{D679C6EB-9B35-4DB1-8725-E8CB63985EEC}"/>
              </a:ext>
            </a:extLst>
          </p:cNvPr>
          <p:cNvGrpSpPr>
            <a:grpSpLocks/>
          </p:cNvGrpSpPr>
          <p:nvPr/>
        </p:nvGrpSpPr>
        <p:grpSpPr bwMode="auto">
          <a:xfrm>
            <a:off x="7267575" y="404813"/>
            <a:ext cx="1931988" cy="1557337"/>
            <a:chOff x="4578" y="255"/>
            <a:chExt cx="1217" cy="981"/>
          </a:xfrm>
        </p:grpSpPr>
        <p:grpSp>
          <p:nvGrpSpPr>
            <p:cNvPr id="24774" name="Group 198">
              <a:extLst>
                <a:ext uri="{FF2B5EF4-FFF2-40B4-BE49-F238E27FC236}">
                  <a16:creationId xmlns:a16="http://schemas.microsoft.com/office/drawing/2014/main" id="{175A6B5E-64EF-4E24-8FD4-78D1F100BC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9" y="255"/>
              <a:ext cx="1216" cy="981"/>
              <a:chOff x="1760" y="164"/>
              <a:chExt cx="1405" cy="1133"/>
            </a:xfrm>
          </p:grpSpPr>
          <p:grpSp>
            <p:nvGrpSpPr>
              <p:cNvPr id="24775" name="Group 199">
                <a:extLst>
                  <a:ext uri="{FF2B5EF4-FFF2-40B4-BE49-F238E27FC236}">
                    <a16:creationId xmlns:a16="http://schemas.microsoft.com/office/drawing/2014/main" id="{B4C1C64E-CDE2-4DB0-A1E6-717D2C927C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60" y="164"/>
                <a:ext cx="1405" cy="952"/>
                <a:chOff x="535" y="572"/>
                <a:chExt cx="1405" cy="952"/>
              </a:xfrm>
            </p:grpSpPr>
            <p:sp>
              <p:nvSpPr>
                <p:cNvPr id="24776" name="Oval 200">
                  <a:extLst>
                    <a:ext uri="{FF2B5EF4-FFF2-40B4-BE49-F238E27FC236}">
                      <a16:creationId xmlns:a16="http://schemas.microsoft.com/office/drawing/2014/main" id="{45A00DEC-7024-41D9-B752-45F86BACFC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799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76200">
                  <a:solidFill>
                    <a:srgbClr val="808080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77" name="Oval 201">
                  <a:extLst>
                    <a:ext uri="{FF2B5EF4-FFF2-40B4-BE49-F238E27FC236}">
                      <a16:creationId xmlns:a16="http://schemas.microsoft.com/office/drawing/2014/main" id="{6EA2E4F6-70B2-40A1-A1A4-0EB53ADFC0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663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76200">
                  <a:solidFill>
                    <a:srgbClr val="808080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78" name="Oval 202">
                  <a:extLst>
                    <a:ext uri="{FF2B5EF4-FFF2-40B4-BE49-F238E27FC236}">
                      <a16:creationId xmlns:a16="http://schemas.microsoft.com/office/drawing/2014/main" id="{77118EA1-00BC-480C-9BE1-48F7258C8A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981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76200">
                  <a:solidFill>
                    <a:srgbClr val="808080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79" name="Oval 203">
                  <a:extLst>
                    <a:ext uri="{FF2B5EF4-FFF2-40B4-BE49-F238E27FC236}">
                      <a16:creationId xmlns:a16="http://schemas.microsoft.com/office/drawing/2014/main" id="{EF218FC9-8231-41F7-9655-D1A31F05B6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663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76200">
                  <a:solidFill>
                    <a:srgbClr val="808080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80" name="Oval 204">
                  <a:extLst>
                    <a:ext uri="{FF2B5EF4-FFF2-40B4-BE49-F238E27FC236}">
                      <a16:creationId xmlns:a16="http://schemas.microsoft.com/office/drawing/2014/main" id="{58F5D0E0-B02D-4ED8-B07E-37C1450632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981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76200">
                  <a:solidFill>
                    <a:srgbClr val="808080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81" name="Oval 205">
                  <a:extLst>
                    <a:ext uri="{FF2B5EF4-FFF2-40B4-BE49-F238E27FC236}">
                      <a16:creationId xmlns:a16="http://schemas.microsoft.com/office/drawing/2014/main" id="{7B188A75-5C8E-44A9-9C85-8542CA6AEF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799"/>
                  <a:ext cx="498" cy="498"/>
                </a:xfrm>
                <a:prstGeom prst="ellipse">
                  <a:avLst/>
                </a:prstGeom>
                <a:solidFill>
                  <a:srgbClr val="808080"/>
                </a:solidFill>
                <a:ln w="76200">
                  <a:solidFill>
                    <a:srgbClr val="808080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82" name="Oval 206">
                  <a:extLst>
                    <a:ext uri="{FF2B5EF4-FFF2-40B4-BE49-F238E27FC236}">
                      <a16:creationId xmlns:a16="http://schemas.microsoft.com/office/drawing/2014/main" id="{459FD9CD-BFA7-4B54-86D2-78B3F26FC0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3" y="1026"/>
                  <a:ext cx="543" cy="498"/>
                </a:xfrm>
                <a:prstGeom prst="ellipse">
                  <a:avLst/>
                </a:prstGeom>
                <a:solidFill>
                  <a:srgbClr val="808080"/>
                </a:solidFill>
                <a:ln w="76200">
                  <a:solidFill>
                    <a:srgbClr val="808080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83" name="Oval 207">
                  <a:extLst>
                    <a:ext uri="{FF2B5EF4-FFF2-40B4-BE49-F238E27FC236}">
                      <a16:creationId xmlns:a16="http://schemas.microsoft.com/office/drawing/2014/main" id="{B3D07C1B-9FB6-4DE5-BD25-F0C100924B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3" y="572"/>
                  <a:ext cx="543" cy="498"/>
                </a:xfrm>
                <a:prstGeom prst="ellipse">
                  <a:avLst/>
                </a:prstGeom>
                <a:solidFill>
                  <a:srgbClr val="808080"/>
                </a:solidFill>
                <a:ln w="76200">
                  <a:solidFill>
                    <a:srgbClr val="808080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784" name="AutoShape 208">
                <a:extLst>
                  <a:ext uri="{FF2B5EF4-FFF2-40B4-BE49-F238E27FC236}">
                    <a16:creationId xmlns:a16="http://schemas.microsoft.com/office/drawing/2014/main" id="{A2090F8D-1EC8-46F9-BC23-8521D95BF2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2621" y="572"/>
                <a:ext cx="261" cy="725"/>
              </a:xfrm>
              <a:prstGeom prst="moon">
                <a:avLst>
                  <a:gd name="adj" fmla="val 50588"/>
                </a:avLst>
              </a:prstGeom>
              <a:solidFill>
                <a:srgbClr val="808080"/>
              </a:solidFill>
              <a:ln w="76200">
                <a:solidFill>
                  <a:srgbClr val="808080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919" name="Group 343">
              <a:extLst>
                <a:ext uri="{FF2B5EF4-FFF2-40B4-BE49-F238E27FC236}">
                  <a16:creationId xmlns:a16="http://schemas.microsoft.com/office/drawing/2014/main" id="{CAAF74D5-733D-45D3-A612-5E80C61BE6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8" y="255"/>
              <a:ext cx="1216" cy="981"/>
              <a:chOff x="1760" y="164"/>
              <a:chExt cx="1405" cy="1133"/>
            </a:xfrm>
          </p:grpSpPr>
          <p:grpSp>
            <p:nvGrpSpPr>
              <p:cNvPr id="24920" name="Group 344">
                <a:extLst>
                  <a:ext uri="{FF2B5EF4-FFF2-40B4-BE49-F238E27FC236}">
                    <a16:creationId xmlns:a16="http://schemas.microsoft.com/office/drawing/2014/main" id="{95B7E683-E976-41F2-B616-EA29B2E1BAB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60" y="164"/>
                <a:ext cx="1405" cy="952"/>
                <a:chOff x="535" y="572"/>
                <a:chExt cx="1405" cy="952"/>
              </a:xfrm>
            </p:grpSpPr>
            <p:sp>
              <p:nvSpPr>
                <p:cNvPr id="24921" name="Oval 345">
                  <a:extLst>
                    <a:ext uri="{FF2B5EF4-FFF2-40B4-BE49-F238E27FC236}">
                      <a16:creationId xmlns:a16="http://schemas.microsoft.com/office/drawing/2014/main" id="{E510B0BD-E5FC-44DB-9713-B2804EE3CA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799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7620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5388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922" name="Oval 346">
                  <a:extLst>
                    <a:ext uri="{FF2B5EF4-FFF2-40B4-BE49-F238E27FC236}">
                      <a16:creationId xmlns:a16="http://schemas.microsoft.com/office/drawing/2014/main" id="{C12F4D44-A9FB-4FDD-AE34-8EAE27F58E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663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7620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5388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923" name="Oval 347">
                  <a:extLst>
                    <a:ext uri="{FF2B5EF4-FFF2-40B4-BE49-F238E27FC236}">
                      <a16:creationId xmlns:a16="http://schemas.microsoft.com/office/drawing/2014/main" id="{9F9A93AE-3E5A-459A-A161-B75C577702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981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7620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5388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924" name="Oval 348">
                  <a:extLst>
                    <a:ext uri="{FF2B5EF4-FFF2-40B4-BE49-F238E27FC236}">
                      <a16:creationId xmlns:a16="http://schemas.microsoft.com/office/drawing/2014/main" id="{0DC8BA89-19AA-4811-A05E-3959B0B0EC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663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7620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5388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925" name="Oval 349">
                  <a:extLst>
                    <a:ext uri="{FF2B5EF4-FFF2-40B4-BE49-F238E27FC236}">
                      <a16:creationId xmlns:a16="http://schemas.microsoft.com/office/drawing/2014/main" id="{F3D69D34-3D22-4AC5-92EC-C6CD2B4877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981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7620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5388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926" name="Oval 350">
                  <a:extLst>
                    <a:ext uri="{FF2B5EF4-FFF2-40B4-BE49-F238E27FC236}">
                      <a16:creationId xmlns:a16="http://schemas.microsoft.com/office/drawing/2014/main" id="{CD116983-EEB9-4BCF-A9BE-C61D65139C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799"/>
                  <a:ext cx="498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7620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5388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927" name="Oval 351">
                  <a:extLst>
                    <a:ext uri="{FF2B5EF4-FFF2-40B4-BE49-F238E27FC236}">
                      <a16:creationId xmlns:a16="http://schemas.microsoft.com/office/drawing/2014/main" id="{55A89004-58E8-4BE8-A2D0-CDCBFBE6FE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3" y="1026"/>
                  <a:ext cx="543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7620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5388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928" name="Oval 352">
                  <a:extLst>
                    <a:ext uri="{FF2B5EF4-FFF2-40B4-BE49-F238E27FC236}">
                      <a16:creationId xmlns:a16="http://schemas.microsoft.com/office/drawing/2014/main" id="{B13D5BE3-59BC-4211-93E9-578B3C8D51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3" y="572"/>
                  <a:ext cx="543" cy="4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76200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5388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929" name="AutoShape 353">
                <a:extLst>
                  <a:ext uri="{FF2B5EF4-FFF2-40B4-BE49-F238E27FC236}">
                    <a16:creationId xmlns:a16="http://schemas.microsoft.com/office/drawing/2014/main" id="{30DEEBD6-0DDD-4044-BABD-A0EF445C1D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2621" y="572"/>
                <a:ext cx="261" cy="725"/>
              </a:xfrm>
              <a:prstGeom prst="moon">
                <a:avLst>
                  <a:gd name="adj" fmla="val 50588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76200">
                    <a:solidFill>
                      <a:srgbClr val="808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4945" name="Text Box 369">
            <a:extLst>
              <a:ext uri="{FF2B5EF4-FFF2-40B4-BE49-F238E27FC236}">
                <a16:creationId xmlns:a16="http://schemas.microsoft.com/office/drawing/2014/main" id="{FEA5A14C-536F-4350-886D-4501BA298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2276475"/>
            <a:ext cx="1657350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</a:t>
            </a:r>
          </a:p>
        </p:txBody>
      </p:sp>
      <p:sp>
        <p:nvSpPr>
          <p:cNvPr id="24946" name="Text Box 370">
            <a:extLst>
              <a:ext uri="{FF2B5EF4-FFF2-40B4-BE49-F238E27FC236}">
                <a16:creationId xmlns:a16="http://schemas.microsoft.com/office/drawing/2014/main" id="{28EF588E-B930-4DA0-A476-E2EB315B5D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7900" y="2276475"/>
            <a:ext cx="1657350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</a:t>
            </a:r>
          </a:p>
        </p:txBody>
      </p:sp>
      <p:sp>
        <p:nvSpPr>
          <p:cNvPr id="24947" name="Text Box 371">
            <a:extLst>
              <a:ext uri="{FF2B5EF4-FFF2-40B4-BE49-F238E27FC236}">
                <a16:creationId xmlns:a16="http://schemas.microsoft.com/office/drawing/2014/main" id="{14E903B2-29F5-4571-97EB-F73B201C9A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1775" y="620713"/>
            <a:ext cx="1657350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</a:t>
            </a:r>
          </a:p>
        </p:txBody>
      </p:sp>
      <p:sp>
        <p:nvSpPr>
          <p:cNvPr id="24948" name="Text Box 372">
            <a:extLst>
              <a:ext uri="{FF2B5EF4-FFF2-40B4-BE49-F238E27FC236}">
                <a16:creationId xmlns:a16="http://schemas.microsoft.com/office/drawing/2014/main" id="{001BBB3E-E47E-4D61-B00B-118B4C0A51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2363" y="620713"/>
            <a:ext cx="1657350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</a:t>
            </a:r>
          </a:p>
        </p:txBody>
      </p:sp>
      <p:sp>
        <p:nvSpPr>
          <p:cNvPr id="24949" name="Text Box 373">
            <a:extLst>
              <a:ext uri="{FF2B5EF4-FFF2-40B4-BE49-F238E27FC236}">
                <a16:creationId xmlns:a16="http://schemas.microsoft.com/office/drawing/2014/main" id="{04A3128A-0C7A-4644-93F2-545A12A702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4005263"/>
            <a:ext cx="1441450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台詞が入るスペース。台詞が入るスペース。台詞が入るスペース。</a:t>
            </a:r>
          </a:p>
        </p:txBody>
      </p:sp>
      <p:sp>
        <p:nvSpPr>
          <p:cNvPr id="24950" name="Text Box 374">
            <a:extLst>
              <a:ext uri="{FF2B5EF4-FFF2-40B4-BE49-F238E27FC236}">
                <a16:creationId xmlns:a16="http://schemas.microsoft.com/office/drawing/2014/main" id="{02800B20-5257-4971-8F42-476BF36F42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5300663"/>
            <a:ext cx="1441450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台詞が入るスペース。台詞が入るスペース。台詞が入るスペース。</a:t>
            </a:r>
          </a:p>
        </p:txBody>
      </p:sp>
      <p:sp>
        <p:nvSpPr>
          <p:cNvPr id="24951" name="Text Box 375">
            <a:extLst>
              <a:ext uri="{FF2B5EF4-FFF2-40B4-BE49-F238E27FC236}">
                <a16:creationId xmlns:a16="http://schemas.microsoft.com/office/drawing/2014/main" id="{645381EB-8DF1-48EF-B813-5E914616BE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5300663"/>
            <a:ext cx="1441450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台詞が入るスペース。台詞が入るスペース。台詞が入るスペース。</a:t>
            </a:r>
          </a:p>
        </p:txBody>
      </p:sp>
      <p:sp>
        <p:nvSpPr>
          <p:cNvPr id="24952" name="Text Box 376">
            <a:extLst>
              <a:ext uri="{FF2B5EF4-FFF2-40B4-BE49-F238E27FC236}">
                <a16:creationId xmlns:a16="http://schemas.microsoft.com/office/drawing/2014/main" id="{85D61189-3A97-409A-A1D8-4AE7FA0498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1063" y="4005263"/>
            <a:ext cx="1441450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台詞が入るスペース。台詞が入るスペース。台詞が入るスペース。</a:t>
            </a:r>
          </a:p>
        </p:txBody>
      </p:sp>
      <p:sp>
        <p:nvSpPr>
          <p:cNvPr id="24953" name="Text Box 377">
            <a:extLst>
              <a:ext uri="{FF2B5EF4-FFF2-40B4-BE49-F238E27FC236}">
                <a16:creationId xmlns:a16="http://schemas.microsoft.com/office/drawing/2014/main" id="{3C14C0E0-4920-4648-BA8D-0BBEDC890B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288" y="4292600"/>
            <a:ext cx="1441450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台詞が入るスペース。台詞が入るスペース。台詞が入るスペース。</a:t>
            </a:r>
          </a:p>
        </p:txBody>
      </p:sp>
      <p:sp>
        <p:nvSpPr>
          <p:cNvPr id="24954" name="Text Box 378">
            <a:extLst>
              <a:ext uri="{FF2B5EF4-FFF2-40B4-BE49-F238E27FC236}">
                <a16:creationId xmlns:a16="http://schemas.microsoft.com/office/drawing/2014/main" id="{80497F8E-6127-4C04-BCA6-C94CF6CBAA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4575" y="3357563"/>
            <a:ext cx="1441450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台詞が入るスペース。台詞が入るスペース。台詞が入るスペース。</a:t>
            </a:r>
          </a:p>
        </p:txBody>
      </p:sp>
      <p:sp>
        <p:nvSpPr>
          <p:cNvPr id="24955" name="Text Box 379">
            <a:extLst>
              <a:ext uri="{FF2B5EF4-FFF2-40B4-BE49-F238E27FC236}">
                <a16:creationId xmlns:a16="http://schemas.microsoft.com/office/drawing/2014/main" id="{D05DAEF6-8F9C-48D3-9B98-1F9627F8F6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132013"/>
            <a:ext cx="1657350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</a:t>
            </a:r>
          </a:p>
        </p:txBody>
      </p:sp>
      <p:sp>
        <p:nvSpPr>
          <p:cNvPr id="24956" name="Text Box 380">
            <a:extLst>
              <a:ext uri="{FF2B5EF4-FFF2-40B4-BE49-F238E27FC236}">
                <a16:creationId xmlns:a16="http://schemas.microsoft.com/office/drawing/2014/main" id="{39361099-480E-4B91-B41E-1E3E2E3AAD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3488" y="2132013"/>
            <a:ext cx="1657350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</a:t>
            </a:r>
          </a:p>
        </p:txBody>
      </p:sp>
      <p:sp>
        <p:nvSpPr>
          <p:cNvPr id="24957" name="Text Box 381">
            <a:extLst>
              <a:ext uri="{FF2B5EF4-FFF2-40B4-BE49-F238E27FC236}">
                <a16:creationId xmlns:a16="http://schemas.microsoft.com/office/drawing/2014/main" id="{CE470EA3-CEC0-4771-AA54-84126EC48F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363" y="476250"/>
            <a:ext cx="1657350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</a:t>
            </a:r>
          </a:p>
        </p:txBody>
      </p:sp>
      <p:sp>
        <p:nvSpPr>
          <p:cNvPr id="24958" name="Text Box 382">
            <a:extLst>
              <a:ext uri="{FF2B5EF4-FFF2-40B4-BE49-F238E27FC236}">
                <a16:creationId xmlns:a16="http://schemas.microsoft.com/office/drawing/2014/main" id="{208C0755-A84E-4CDF-A043-90E705F217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7950" y="476250"/>
            <a:ext cx="1657350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200">
                <a:ea typeface="メイリオ" panose="020B0604030504040204" pitchFamily="50" charset="-128"/>
              </a:rPr>
              <a:t>台詞が入るスペース。台詞が入るスペース。台詞が入るスペース。</a:t>
            </a:r>
          </a:p>
        </p:txBody>
      </p:sp>
      <p:sp>
        <p:nvSpPr>
          <p:cNvPr id="24959" name="Text Box 383">
            <a:extLst>
              <a:ext uri="{FF2B5EF4-FFF2-40B4-BE49-F238E27FC236}">
                <a16:creationId xmlns:a16="http://schemas.microsoft.com/office/drawing/2014/main" id="{B09F1CAC-41B5-4345-8759-250B55943B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9888" y="5300663"/>
            <a:ext cx="1441450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台詞が入るスペース。台詞が入るスペース。台詞が入るスペース。</a:t>
            </a:r>
          </a:p>
        </p:txBody>
      </p:sp>
      <p:sp>
        <p:nvSpPr>
          <p:cNvPr id="24960" name="Text Box 384">
            <a:extLst>
              <a:ext uri="{FF2B5EF4-FFF2-40B4-BE49-F238E27FC236}">
                <a16:creationId xmlns:a16="http://schemas.microsoft.com/office/drawing/2014/main" id="{C172D0C6-4C6E-4418-A03C-D526343967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0475" y="5732463"/>
            <a:ext cx="1441450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台詞が入るスペース。台詞が入るスペース。台詞が入るスペース。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1915</TotalTime>
  <Words>1895</Words>
  <Application>Microsoft Office PowerPoint</Application>
  <PresentationFormat>A4 210 x 297 mm</PresentationFormat>
  <Paragraphs>136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Arial</vt:lpstr>
      <vt:lpstr>ＭＳ Ｐゴシック</vt:lpstr>
      <vt:lpstr>メイリオ</vt:lpstr>
      <vt:lpstr>ＭＳ Ｐ明朝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pptxc08_ふきだしパーツ</dc:title>
  <dc:subject>pptxc08_ふきだしパーツ</dc:subject>
  <dc:creator>でじけろお</dc:creator>
  <cp:revision>2</cp:revision>
  <dcterms:created xsi:type="dcterms:W3CDTF">2010-10-12T01:13:58Z</dcterms:created>
  <dcterms:modified xsi:type="dcterms:W3CDTF">2019-10-22T01:06:48Z</dcterms:modified>
  <cp:version>2</cp:version>
</cp:coreProperties>
</file>